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B39C"/>
    <a:srgbClr val="BF47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17"/>
    <p:restoredTop sz="94626"/>
  </p:normalViewPr>
  <p:slideViewPr>
    <p:cSldViewPr snapToGrid="0" snapToObjects="1">
      <p:cViewPr varScale="1">
        <p:scale>
          <a:sx n="72" d="100"/>
          <a:sy n="72" d="100"/>
        </p:scale>
        <p:origin x="277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51283F-D88A-2344-B9E9-2170E06F5B51}" type="doc">
      <dgm:prSet loTypeId="urn:microsoft.com/office/officeart/2005/8/layout/lProcess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572FD29-817F-3241-A742-005CE2D62B3D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SG" sz="2000" b="1" dirty="0"/>
            <a:t>Don’t Be a Slouch!</a:t>
          </a:r>
          <a:endParaRPr lang="en-GB" sz="2000" dirty="0"/>
        </a:p>
      </dgm:t>
    </dgm:pt>
    <dgm:pt modelId="{AB9809A4-112C-EB47-8308-7C556B3FE1B7}" type="parTrans" cxnId="{9D187499-E773-DF4B-AF0E-AB3BE9CB0A87}">
      <dgm:prSet/>
      <dgm:spPr/>
      <dgm:t>
        <a:bodyPr/>
        <a:lstStyle/>
        <a:p>
          <a:endParaRPr lang="en-GB"/>
        </a:p>
      </dgm:t>
    </dgm:pt>
    <dgm:pt modelId="{634EC876-925D-5F4B-8150-2C109638CD10}" type="sibTrans" cxnId="{9D187499-E773-DF4B-AF0E-AB3BE9CB0A87}">
      <dgm:prSet/>
      <dgm:spPr/>
      <dgm:t>
        <a:bodyPr/>
        <a:lstStyle/>
        <a:p>
          <a:endParaRPr lang="en-GB"/>
        </a:p>
      </dgm:t>
    </dgm:pt>
    <dgm:pt modelId="{B9D7CF45-D6B1-C04C-B674-75294143ED49}">
      <dgm:prSet phldrT="[Text]" custT="1"/>
      <dgm:spPr>
        <a:solidFill>
          <a:srgbClr val="00B0F0"/>
        </a:solidFill>
      </dgm:spPr>
      <dgm:t>
        <a:bodyPr/>
        <a:lstStyle/>
        <a:p>
          <a:r>
            <a:rPr lang="en-SG" sz="2000" b="1" dirty="0"/>
            <a:t>Straighten up!!</a:t>
          </a:r>
          <a:endParaRPr lang="en-GB" sz="2000" dirty="0"/>
        </a:p>
      </dgm:t>
    </dgm:pt>
    <dgm:pt modelId="{380BDADE-F3FD-3F4A-A486-0B96C9307D49}" type="parTrans" cxnId="{ACB9AAA6-D717-5C47-B0AE-87FE044A797D}">
      <dgm:prSet/>
      <dgm:spPr/>
      <dgm:t>
        <a:bodyPr/>
        <a:lstStyle/>
        <a:p>
          <a:endParaRPr lang="en-GB"/>
        </a:p>
      </dgm:t>
    </dgm:pt>
    <dgm:pt modelId="{F4F45E39-A0B9-D74F-B764-F44C3977B415}" type="sibTrans" cxnId="{ACB9AAA6-D717-5C47-B0AE-87FE044A797D}">
      <dgm:prSet/>
      <dgm:spPr/>
      <dgm:t>
        <a:bodyPr/>
        <a:lstStyle/>
        <a:p>
          <a:endParaRPr lang="en-GB"/>
        </a:p>
      </dgm:t>
    </dgm:pt>
    <dgm:pt modelId="{C3508AC6-1447-BB4F-8B82-8F783CBDC50F}">
      <dgm:prSet phldrT="[Text]" custT="1"/>
      <dgm:spPr>
        <a:solidFill>
          <a:schemeClr val="tx1"/>
        </a:solidFill>
      </dgm:spPr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SG" sz="1100" b="1" dirty="0"/>
            <a:t>Pretend you’re standing against a wall to measure your height</a:t>
          </a:r>
          <a:r>
            <a:rPr lang="en-SG" sz="1100" dirty="0"/>
            <a:t>.</a:t>
          </a:r>
          <a:endParaRPr lang="en-GB" sz="1100" dirty="0"/>
        </a:p>
      </dgm:t>
    </dgm:pt>
    <dgm:pt modelId="{275280FE-3A63-6243-B791-FC2089AD442F}" type="parTrans" cxnId="{0964004F-5940-0A44-9D1E-001881C1A8CE}">
      <dgm:prSet/>
      <dgm:spPr/>
      <dgm:t>
        <a:bodyPr/>
        <a:lstStyle/>
        <a:p>
          <a:endParaRPr lang="en-GB"/>
        </a:p>
      </dgm:t>
    </dgm:pt>
    <dgm:pt modelId="{2553B513-0C8B-2D4E-8ECF-955361FC0CE0}" type="sibTrans" cxnId="{0964004F-5940-0A44-9D1E-001881C1A8CE}">
      <dgm:prSet/>
      <dgm:spPr/>
      <dgm:t>
        <a:bodyPr/>
        <a:lstStyle/>
        <a:p>
          <a:endParaRPr lang="en-GB"/>
        </a:p>
      </dgm:t>
    </dgm:pt>
    <dgm:pt modelId="{6ADBE884-8320-B14E-A099-0346EBF44A1C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SG" sz="2000" b="1" dirty="0"/>
            <a:t>Beware of text neck!</a:t>
          </a:r>
          <a:endParaRPr lang="en-GB" sz="2000" dirty="0"/>
        </a:p>
      </dgm:t>
    </dgm:pt>
    <dgm:pt modelId="{7F0F88ED-302C-7348-A7DD-20E47B29B6DD}" type="parTrans" cxnId="{76BFE216-8AA9-D64F-9421-528356A13F01}">
      <dgm:prSet/>
      <dgm:spPr/>
      <dgm:t>
        <a:bodyPr/>
        <a:lstStyle/>
        <a:p>
          <a:endParaRPr lang="en-GB"/>
        </a:p>
      </dgm:t>
    </dgm:pt>
    <dgm:pt modelId="{A1D2EA95-1409-DF44-83F3-835A9296A187}" type="sibTrans" cxnId="{76BFE216-8AA9-D64F-9421-528356A13F01}">
      <dgm:prSet/>
      <dgm:spPr/>
      <dgm:t>
        <a:bodyPr/>
        <a:lstStyle/>
        <a:p>
          <a:endParaRPr lang="en-GB"/>
        </a:p>
      </dgm:t>
    </dgm:pt>
    <dgm:pt modelId="{04FA0218-F4DC-B745-9537-43BB3E071268}">
      <dgm:prSet phldrT="[Text]" custT="1"/>
      <dgm:spPr>
        <a:solidFill>
          <a:schemeClr val="tx1"/>
        </a:solidFill>
      </dgm:spPr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SG" sz="1000" b="1" dirty="0"/>
            <a:t>Bring the screen to eye level so your head is not slouched forward or too high. </a:t>
          </a:r>
          <a:endParaRPr lang="en-GB" sz="1000" b="1" dirty="0"/>
        </a:p>
      </dgm:t>
    </dgm:pt>
    <dgm:pt modelId="{53F5D77B-7D42-8243-8A9C-CD51F5755634}" type="parTrans" cxnId="{0B68E30B-2D88-DB41-84FC-4D5141ABB731}">
      <dgm:prSet/>
      <dgm:spPr/>
      <dgm:t>
        <a:bodyPr/>
        <a:lstStyle/>
        <a:p>
          <a:endParaRPr lang="en-GB"/>
        </a:p>
      </dgm:t>
    </dgm:pt>
    <dgm:pt modelId="{B968C8FE-B44C-BB4B-9519-B4A4B396DEA4}" type="sibTrans" cxnId="{0B68E30B-2D88-DB41-84FC-4D5141ABB731}">
      <dgm:prSet/>
      <dgm:spPr/>
      <dgm:t>
        <a:bodyPr/>
        <a:lstStyle/>
        <a:p>
          <a:endParaRPr lang="en-GB"/>
        </a:p>
      </dgm:t>
    </dgm:pt>
    <dgm:pt modelId="{4CE2B870-D801-6540-9449-E646833B32F7}">
      <dgm:prSet custT="1"/>
      <dgm:spPr>
        <a:solidFill>
          <a:schemeClr val="tx1"/>
        </a:solidFill>
      </dgm:spPr>
      <dgm:t>
        <a:bodyPr/>
        <a:lstStyle/>
        <a:p>
          <a:pPr>
            <a:buFont typeface="+mj-lt"/>
            <a:buAutoNum type="arabicPeriod"/>
          </a:pPr>
          <a:r>
            <a:rPr lang="en-SG" sz="1000" b="1" dirty="0"/>
            <a:t>Sit all the way back in your chair- Place a small, rolled-up towel or lumbar cushion behind your back</a:t>
          </a:r>
        </a:p>
      </dgm:t>
    </dgm:pt>
    <dgm:pt modelId="{C8B61C15-C258-544A-8577-E669FE8A7149}" type="parTrans" cxnId="{7CEEC50B-BC37-8E41-979E-AEA93691A06F}">
      <dgm:prSet/>
      <dgm:spPr/>
      <dgm:t>
        <a:bodyPr/>
        <a:lstStyle/>
        <a:p>
          <a:endParaRPr lang="en-GB"/>
        </a:p>
      </dgm:t>
    </dgm:pt>
    <dgm:pt modelId="{D841B614-87CC-FF49-92FB-500A2B1E1234}" type="sibTrans" cxnId="{7CEEC50B-BC37-8E41-979E-AEA93691A06F}">
      <dgm:prSet/>
      <dgm:spPr/>
      <dgm:t>
        <a:bodyPr/>
        <a:lstStyle/>
        <a:p>
          <a:endParaRPr lang="en-GB"/>
        </a:p>
      </dgm:t>
    </dgm:pt>
    <dgm:pt modelId="{B17B1A95-4DBF-5B4A-961C-76A3D666018D}">
      <dgm:prSet custT="1"/>
      <dgm:spPr>
        <a:solidFill>
          <a:schemeClr val="tx1"/>
        </a:solidFill>
      </dgm:spPr>
      <dgm:t>
        <a:bodyPr/>
        <a:lstStyle/>
        <a:p>
          <a:pPr>
            <a:buFont typeface="+mj-lt"/>
            <a:buAutoNum type="arabicPeriod"/>
          </a:pPr>
          <a:r>
            <a:rPr lang="en-SG" sz="1000" b="1" dirty="0"/>
            <a:t>Bend your knees at a right angle - keep them the same height. Place your feet flat on the floor.</a:t>
          </a:r>
        </a:p>
      </dgm:t>
    </dgm:pt>
    <dgm:pt modelId="{CE40EC10-9F86-7B4D-B828-A79D8A795EDA}" type="parTrans" cxnId="{18239C79-FD02-8742-BC12-1D0A50BE7B63}">
      <dgm:prSet/>
      <dgm:spPr/>
      <dgm:t>
        <a:bodyPr/>
        <a:lstStyle/>
        <a:p>
          <a:endParaRPr lang="en-GB"/>
        </a:p>
      </dgm:t>
    </dgm:pt>
    <dgm:pt modelId="{98358108-3D9C-1541-8512-EDB341680B96}" type="sibTrans" cxnId="{18239C79-FD02-8742-BC12-1D0A50BE7B63}">
      <dgm:prSet/>
      <dgm:spPr/>
      <dgm:t>
        <a:bodyPr/>
        <a:lstStyle/>
        <a:p>
          <a:endParaRPr lang="en-GB"/>
        </a:p>
      </dgm:t>
    </dgm:pt>
    <dgm:pt modelId="{EE4768F1-6EB4-2D46-90BB-2517A50AB07F}">
      <dgm:prSet/>
      <dgm:spPr>
        <a:solidFill>
          <a:schemeClr val="tx1"/>
        </a:solidFill>
      </dgm:spPr>
      <dgm:t>
        <a:bodyPr/>
        <a:lstStyle/>
        <a:p>
          <a:endParaRPr lang="en-SG" sz="900"/>
        </a:p>
      </dgm:t>
    </dgm:pt>
    <dgm:pt modelId="{5FC058CA-7EEE-A448-AA03-963680C40ACA}" type="parTrans" cxnId="{E5957260-6949-CD4B-8A53-B64E5E4A9DBE}">
      <dgm:prSet/>
      <dgm:spPr/>
      <dgm:t>
        <a:bodyPr/>
        <a:lstStyle/>
        <a:p>
          <a:endParaRPr lang="en-GB"/>
        </a:p>
      </dgm:t>
    </dgm:pt>
    <dgm:pt modelId="{7027C282-FC5F-0B4E-A631-017216D422AF}" type="sibTrans" cxnId="{E5957260-6949-CD4B-8A53-B64E5E4A9DBE}">
      <dgm:prSet/>
      <dgm:spPr/>
      <dgm:t>
        <a:bodyPr/>
        <a:lstStyle/>
        <a:p>
          <a:endParaRPr lang="en-GB"/>
        </a:p>
      </dgm:t>
    </dgm:pt>
    <dgm:pt modelId="{6D746A11-5055-F84C-9A5A-71A385ED4F8C}">
      <dgm:prSet custT="1"/>
      <dgm:spPr>
        <a:solidFill>
          <a:schemeClr val="tx1"/>
        </a:solidFill>
      </dgm:spPr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SG" sz="1000" b="1" dirty="0"/>
            <a:t>Hold your head straight and tuck in your chin</a:t>
          </a:r>
        </a:p>
      </dgm:t>
    </dgm:pt>
    <dgm:pt modelId="{2EC98381-5862-A44B-B3FB-3D48D6AA8C25}" type="parTrans" cxnId="{DEB9FF71-BEBC-2E4F-BA68-760BBBA04A7D}">
      <dgm:prSet/>
      <dgm:spPr/>
      <dgm:t>
        <a:bodyPr/>
        <a:lstStyle/>
        <a:p>
          <a:endParaRPr lang="en-GB"/>
        </a:p>
      </dgm:t>
    </dgm:pt>
    <dgm:pt modelId="{49BC62EC-8B43-2542-BB7F-C890D953EF71}" type="sibTrans" cxnId="{DEB9FF71-BEBC-2E4F-BA68-760BBBA04A7D}">
      <dgm:prSet/>
      <dgm:spPr/>
      <dgm:t>
        <a:bodyPr/>
        <a:lstStyle/>
        <a:p>
          <a:endParaRPr lang="en-GB"/>
        </a:p>
      </dgm:t>
    </dgm:pt>
    <dgm:pt modelId="{26E3A044-350C-2A42-998C-A564E811D276}">
      <dgm:prSet custT="1"/>
      <dgm:spPr>
        <a:solidFill>
          <a:schemeClr val="tx1"/>
        </a:solidFill>
      </dgm:spPr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SG" sz="1000" b="1" dirty="0"/>
            <a:t>Stand with your shoulders back, knees straight, and belly tucked in.</a:t>
          </a:r>
        </a:p>
      </dgm:t>
    </dgm:pt>
    <dgm:pt modelId="{561EEA94-1291-244D-84DA-3DA07A89B5ED}" type="parTrans" cxnId="{F1ADC1BA-B6BD-E041-BBB4-B67AFD9139EB}">
      <dgm:prSet/>
      <dgm:spPr/>
      <dgm:t>
        <a:bodyPr/>
        <a:lstStyle/>
        <a:p>
          <a:endParaRPr lang="en-GB"/>
        </a:p>
      </dgm:t>
    </dgm:pt>
    <dgm:pt modelId="{A6D293C2-4507-174F-A056-DCB812080998}" type="sibTrans" cxnId="{F1ADC1BA-B6BD-E041-BBB4-B67AFD9139EB}">
      <dgm:prSet/>
      <dgm:spPr/>
      <dgm:t>
        <a:bodyPr/>
        <a:lstStyle/>
        <a:p>
          <a:endParaRPr lang="en-GB"/>
        </a:p>
      </dgm:t>
    </dgm:pt>
    <dgm:pt modelId="{9E2750F4-76DF-394A-BBA2-B345E93190F9}">
      <dgm:prSet/>
      <dgm:spPr>
        <a:solidFill>
          <a:schemeClr val="tx1"/>
        </a:solidFill>
      </dgm:spPr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SG" b="1" dirty="0"/>
            <a:t>Take time off from your smart devices. Even 5 minutes every hour will do.</a:t>
          </a:r>
        </a:p>
      </dgm:t>
    </dgm:pt>
    <dgm:pt modelId="{5F6F9009-246B-3344-BD0D-A8960EB4160D}" type="parTrans" cxnId="{AB3F9543-F4D3-F347-9AC2-761E86BD0744}">
      <dgm:prSet/>
      <dgm:spPr/>
      <dgm:t>
        <a:bodyPr/>
        <a:lstStyle/>
        <a:p>
          <a:endParaRPr lang="en-GB"/>
        </a:p>
      </dgm:t>
    </dgm:pt>
    <dgm:pt modelId="{77D66FF4-0908-AD42-BD16-EB567A321506}" type="sibTrans" cxnId="{AB3F9543-F4D3-F347-9AC2-761E86BD0744}">
      <dgm:prSet/>
      <dgm:spPr/>
      <dgm:t>
        <a:bodyPr/>
        <a:lstStyle/>
        <a:p>
          <a:endParaRPr lang="en-GB"/>
        </a:p>
      </dgm:t>
    </dgm:pt>
    <dgm:pt modelId="{4DD48874-F1C9-534B-B4E9-102DC8CD724B}">
      <dgm:prSet/>
      <dgm:spPr>
        <a:solidFill>
          <a:schemeClr val="tx1"/>
        </a:solidFill>
      </dgm:spPr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SG" b="1" dirty="0"/>
            <a:t>Do 20 minutes of neck  exercises  or modalities like yoga.</a:t>
          </a:r>
        </a:p>
      </dgm:t>
    </dgm:pt>
    <dgm:pt modelId="{3DCB8882-EBCA-9D43-B36C-8C29750EC2EF}" type="parTrans" cxnId="{1FBE7D25-E09B-AA49-94EF-11AD490B76F8}">
      <dgm:prSet/>
      <dgm:spPr/>
      <dgm:t>
        <a:bodyPr/>
        <a:lstStyle/>
        <a:p>
          <a:endParaRPr lang="en-GB"/>
        </a:p>
      </dgm:t>
    </dgm:pt>
    <dgm:pt modelId="{B6D0EAED-A08A-BB47-B426-13B3985392B5}" type="sibTrans" cxnId="{1FBE7D25-E09B-AA49-94EF-11AD490B76F8}">
      <dgm:prSet/>
      <dgm:spPr/>
      <dgm:t>
        <a:bodyPr/>
        <a:lstStyle/>
        <a:p>
          <a:endParaRPr lang="en-GB"/>
        </a:p>
      </dgm:t>
    </dgm:pt>
    <dgm:pt modelId="{D30F0503-A603-1C46-86AA-303BB074E89E}">
      <dgm:prSet/>
      <dgm:spPr>
        <a:solidFill>
          <a:schemeClr val="tx1"/>
        </a:solidFill>
      </dgm:spPr>
      <dgm:t>
        <a:bodyPr/>
        <a:lstStyle/>
        <a:p>
          <a:endParaRPr lang="en-SG" sz="900" dirty="0"/>
        </a:p>
      </dgm:t>
    </dgm:pt>
    <dgm:pt modelId="{C40A164A-C043-E34B-8233-5EA6F2CEC343}" type="sibTrans" cxnId="{121EE118-868A-B341-B0E4-F7ABA03B39DD}">
      <dgm:prSet/>
      <dgm:spPr/>
      <dgm:t>
        <a:bodyPr/>
        <a:lstStyle/>
        <a:p>
          <a:endParaRPr lang="en-GB"/>
        </a:p>
      </dgm:t>
    </dgm:pt>
    <dgm:pt modelId="{F91FAB01-B132-2346-B358-A56B4589FCBC}" type="parTrans" cxnId="{121EE118-868A-B341-B0E4-F7ABA03B39DD}">
      <dgm:prSet/>
      <dgm:spPr/>
      <dgm:t>
        <a:bodyPr/>
        <a:lstStyle/>
        <a:p>
          <a:endParaRPr lang="en-GB"/>
        </a:p>
      </dgm:t>
    </dgm:pt>
    <dgm:pt modelId="{E52FA298-273F-5C4F-9E82-7C3D681BD78D}">
      <dgm:prSet custT="1"/>
      <dgm:spPr>
        <a:solidFill>
          <a:schemeClr val="tx1"/>
        </a:solidFill>
      </dgm:spPr>
      <dgm:t>
        <a:bodyPr/>
        <a:lstStyle/>
        <a:p>
          <a:pPr>
            <a:buFont typeface="+mj-lt"/>
            <a:buAutoNum type="arabicPeriod"/>
          </a:pPr>
          <a:r>
            <a:rPr lang="en-SG" sz="1000" b="1" dirty="0"/>
            <a:t>When you sit - your earlobes in line with your shoulder</a:t>
          </a:r>
        </a:p>
      </dgm:t>
    </dgm:pt>
    <dgm:pt modelId="{9B61F153-6D0C-2744-B1E6-F94212CBF88B}" type="sibTrans" cxnId="{FFDE89CF-430E-C546-8CA1-884E16814DC9}">
      <dgm:prSet/>
      <dgm:spPr/>
      <dgm:t>
        <a:bodyPr/>
        <a:lstStyle/>
        <a:p>
          <a:endParaRPr lang="en-GB"/>
        </a:p>
      </dgm:t>
    </dgm:pt>
    <dgm:pt modelId="{E087F693-CCE1-5D43-8EB2-3526913A2306}" type="parTrans" cxnId="{FFDE89CF-430E-C546-8CA1-884E16814DC9}">
      <dgm:prSet/>
      <dgm:spPr/>
      <dgm:t>
        <a:bodyPr/>
        <a:lstStyle/>
        <a:p>
          <a:endParaRPr lang="en-GB"/>
        </a:p>
      </dgm:t>
    </dgm:pt>
    <dgm:pt modelId="{4B83FFE3-B952-FB44-9F10-66A49353C8AC}" type="pres">
      <dgm:prSet presAssocID="{9951283F-D88A-2344-B9E9-2170E06F5B51}" presName="theList" presStyleCnt="0">
        <dgm:presLayoutVars>
          <dgm:dir/>
          <dgm:animLvl val="lvl"/>
          <dgm:resizeHandles val="exact"/>
        </dgm:presLayoutVars>
      </dgm:prSet>
      <dgm:spPr/>
    </dgm:pt>
    <dgm:pt modelId="{6390B906-8827-3249-AF64-B1A8160BA82D}" type="pres">
      <dgm:prSet presAssocID="{2572FD29-817F-3241-A742-005CE2D62B3D}" presName="compNode" presStyleCnt="0"/>
      <dgm:spPr/>
    </dgm:pt>
    <dgm:pt modelId="{2E0A5166-A302-4C47-8832-673D5E69C0B9}" type="pres">
      <dgm:prSet presAssocID="{2572FD29-817F-3241-A742-005CE2D62B3D}" presName="aNode" presStyleLbl="bgShp" presStyleIdx="0" presStyleCnt="3" custScaleY="100000" custLinFactNeighborX="4519" custLinFactNeighborY="309"/>
      <dgm:spPr/>
    </dgm:pt>
    <dgm:pt modelId="{4D77F455-A30A-9847-9A5F-661DDD8C4B84}" type="pres">
      <dgm:prSet presAssocID="{2572FD29-817F-3241-A742-005CE2D62B3D}" presName="textNode" presStyleLbl="bgShp" presStyleIdx="0" presStyleCnt="3"/>
      <dgm:spPr/>
    </dgm:pt>
    <dgm:pt modelId="{5783B728-6F8E-824A-9CB5-49E2396FE3B7}" type="pres">
      <dgm:prSet presAssocID="{2572FD29-817F-3241-A742-005CE2D62B3D}" presName="compChildNode" presStyleCnt="0"/>
      <dgm:spPr/>
    </dgm:pt>
    <dgm:pt modelId="{8A7F68E9-5B0D-5547-BFBF-EFD225FE50BA}" type="pres">
      <dgm:prSet presAssocID="{2572FD29-817F-3241-A742-005CE2D62B3D}" presName="theInnerList" presStyleCnt="0"/>
      <dgm:spPr/>
    </dgm:pt>
    <dgm:pt modelId="{3D8C0E8F-D005-1D4C-89BA-361B476ECC48}" type="pres">
      <dgm:prSet presAssocID="{E52FA298-273F-5C4F-9E82-7C3D681BD78D}" presName="childNode" presStyleLbl="node1" presStyleIdx="0" presStyleCnt="9" custScaleY="1522500" custLinFactY="-630575" custLinFactNeighborX="7184" custLinFactNeighborY="-700000">
        <dgm:presLayoutVars>
          <dgm:bulletEnabled val="1"/>
        </dgm:presLayoutVars>
      </dgm:prSet>
      <dgm:spPr/>
    </dgm:pt>
    <dgm:pt modelId="{38EBF3F4-384D-8042-A885-5A80E5DACA68}" type="pres">
      <dgm:prSet presAssocID="{E52FA298-273F-5C4F-9E82-7C3D681BD78D}" presName="aSpace2" presStyleCnt="0"/>
      <dgm:spPr/>
    </dgm:pt>
    <dgm:pt modelId="{B85EE27C-4DCC-6647-ACB6-FEB426A54D0F}" type="pres">
      <dgm:prSet presAssocID="{4CE2B870-D801-6540-9449-E646833B32F7}" presName="childNode" presStyleLbl="node1" presStyleIdx="1" presStyleCnt="9" custScaleY="2000000" custLinFactY="-465092" custLinFactNeighborX="-1094" custLinFactNeighborY="-500000">
        <dgm:presLayoutVars>
          <dgm:bulletEnabled val="1"/>
        </dgm:presLayoutVars>
      </dgm:prSet>
      <dgm:spPr/>
    </dgm:pt>
    <dgm:pt modelId="{B03CCEFD-543F-2348-B349-F42073ED15A7}" type="pres">
      <dgm:prSet presAssocID="{4CE2B870-D801-6540-9449-E646833B32F7}" presName="aSpace2" presStyleCnt="0"/>
      <dgm:spPr/>
    </dgm:pt>
    <dgm:pt modelId="{80C3CA79-D2EE-924B-8287-C6B0A3C3E5EF}" type="pres">
      <dgm:prSet presAssocID="{B17B1A95-4DBF-5B4A-961C-76A3D666018D}" presName="childNode" presStyleLbl="node1" presStyleIdx="2" presStyleCnt="9" custScaleX="106726" custScaleY="2000000" custLinFactY="-207830" custLinFactNeighborX="-773" custLinFactNeighborY="-300000">
        <dgm:presLayoutVars>
          <dgm:bulletEnabled val="1"/>
        </dgm:presLayoutVars>
      </dgm:prSet>
      <dgm:spPr/>
    </dgm:pt>
    <dgm:pt modelId="{BF77D718-C117-3346-92AA-C5BBC493BC6A}" type="pres">
      <dgm:prSet presAssocID="{2572FD29-817F-3241-A742-005CE2D62B3D}" presName="aSpace" presStyleCnt="0"/>
      <dgm:spPr/>
    </dgm:pt>
    <dgm:pt modelId="{D6B15F93-21EE-5A4D-ADAF-7F435F6C06B6}" type="pres">
      <dgm:prSet presAssocID="{B9D7CF45-D6B1-C04C-B674-75294143ED49}" presName="compNode" presStyleCnt="0"/>
      <dgm:spPr/>
    </dgm:pt>
    <dgm:pt modelId="{5BDE2A74-136F-F645-A716-E61EC481AD38}" type="pres">
      <dgm:prSet presAssocID="{B9D7CF45-D6B1-C04C-B674-75294143ED49}" presName="aNode" presStyleLbl="bgShp" presStyleIdx="1" presStyleCnt="3" custScaleX="125997" custLinFactNeighborX="2552" custLinFactNeighborY="201"/>
      <dgm:spPr/>
    </dgm:pt>
    <dgm:pt modelId="{99915B91-6394-5540-9BB5-97FB8213E393}" type="pres">
      <dgm:prSet presAssocID="{B9D7CF45-D6B1-C04C-B674-75294143ED49}" presName="textNode" presStyleLbl="bgShp" presStyleIdx="1" presStyleCnt="3"/>
      <dgm:spPr/>
    </dgm:pt>
    <dgm:pt modelId="{94BFF9B4-873F-324F-B01E-56C75B519803}" type="pres">
      <dgm:prSet presAssocID="{B9D7CF45-D6B1-C04C-B674-75294143ED49}" presName="compChildNode" presStyleCnt="0"/>
      <dgm:spPr/>
    </dgm:pt>
    <dgm:pt modelId="{368EF596-B115-7242-87E5-A09BB4868EBF}" type="pres">
      <dgm:prSet presAssocID="{B9D7CF45-D6B1-C04C-B674-75294143ED49}" presName="theInnerList" presStyleCnt="0"/>
      <dgm:spPr/>
    </dgm:pt>
    <dgm:pt modelId="{9E8F8785-4CAE-1241-BA05-BC6DA099ACB4}" type="pres">
      <dgm:prSet presAssocID="{C3508AC6-1447-BB4F-8B82-8F783CBDC50F}" presName="childNode" presStyleLbl="node1" presStyleIdx="3" presStyleCnt="9" custScaleY="156519" custLinFactY="-54017" custLinFactNeighborX="-124" custLinFactNeighborY="-100000">
        <dgm:presLayoutVars>
          <dgm:bulletEnabled val="1"/>
        </dgm:presLayoutVars>
      </dgm:prSet>
      <dgm:spPr/>
    </dgm:pt>
    <dgm:pt modelId="{DDDE2D2A-C534-ED4B-9E1F-0BF4AABA391E}" type="pres">
      <dgm:prSet presAssocID="{C3508AC6-1447-BB4F-8B82-8F783CBDC50F}" presName="aSpace2" presStyleCnt="0"/>
      <dgm:spPr/>
    </dgm:pt>
    <dgm:pt modelId="{A5BF6C58-9F13-2140-91CA-D84DDF9B3A1F}" type="pres">
      <dgm:prSet presAssocID="{EE4768F1-6EB4-2D46-90BB-2517A50AB07F}" presName="childNode" presStyleLbl="node1" presStyleIdx="4" presStyleCnt="9" custScaleY="164367" custLinFactNeighborX="-124" custLinFactNeighborY="-93531">
        <dgm:presLayoutVars>
          <dgm:bulletEnabled val="1"/>
        </dgm:presLayoutVars>
      </dgm:prSet>
      <dgm:spPr/>
    </dgm:pt>
    <dgm:pt modelId="{C1A05DD2-6D87-5646-B2D9-C8BDF2670362}" type="pres">
      <dgm:prSet presAssocID="{EE4768F1-6EB4-2D46-90BB-2517A50AB07F}" presName="aSpace2" presStyleCnt="0"/>
      <dgm:spPr/>
    </dgm:pt>
    <dgm:pt modelId="{F2E812A1-4EC9-BD43-BE01-A5E03491E75D}" type="pres">
      <dgm:prSet presAssocID="{D30F0503-A603-1C46-86AA-303BB074E89E}" presName="childNode" presStyleLbl="node1" presStyleIdx="5" presStyleCnt="9" custScaleY="200736">
        <dgm:presLayoutVars>
          <dgm:bulletEnabled val="1"/>
        </dgm:presLayoutVars>
      </dgm:prSet>
      <dgm:spPr/>
    </dgm:pt>
    <dgm:pt modelId="{A2CB2457-147B-FF43-9534-255C6CA9CD71}" type="pres">
      <dgm:prSet presAssocID="{B9D7CF45-D6B1-C04C-B674-75294143ED49}" presName="aSpace" presStyleCnt="0"/>
      <dgm:spPr/>
    </dgm:pt>
    <dgm:pt modelId="{4ECAC4C7-FEA2-BE4E-AC58-FB25BBECA273}" type="pres">
      <dgm:prSet presAssocID="{6ADBE884-8320-B14E-A099-0346EBF44A1C}" presName="compNode" presStyleCnt="0"/>
      <dgm:spPr/>
    </dgm:pt>
    <dgm:pt modelId="{73791E60-F32D-8249-9909-7A48C213B1FB}" type="pres">
      <dgm:prSet presAssocID="{6ADBE884-8320-B14E-A099-0346EBF44A1C}" presName="aNode" presStyleLbl="bgShp" presStyleIdx="2" presStyleCnt="3"/>
      <dgm:spPr/>
    </dgm:pt>
    <dgm:pt modelId="{7933E8D8-6723-3D4D-9CE8-0CF415C71B59}" type="pres">
      <dgm:prSet presAssocID="{6ADBE884-8320-B14E-A099-0346EBF44A1C}" presName="textNode" presStyleLbl="bgShp" presStyleIdx="2" presStyleCnt="3"/>
      <dgm:spPr/>
    </dgm:pt>
    <dgm:pt modelId="{79C39CF4-2BA9-224C-A244-88D459E92AC8}" type="pres">
      <dgm:prSet presAssocID="{6ADBE884-8320-B14E-A099-0346EBF44A1C}" presName="compChildNode" presStyleCnt="0"/>
      <dgm:spPr/>
    </dgm:pt>
    <dgm:pt modelId="{DB8B8D75-994C-D04E-9ECC-7E9DDA742908}" type="pres">
      <dgm:prSet presAssocID="{6ADBE884-8320-B14E-A099-0346EBF44A1C}" presName="theInnerList" presStyleCnt="0"/>
      <dgm:spPr/>
    </dgm:pt>
    <dgm:pt modelId="{8DE68A99-F10E-9E42-B725-1347F1B22965}" type="pres">
      <dgm:prSet presAssocID="{04FA0218-F4DC-B745-9537-43BB3E071268}" presName="childNode" presStyleLbl="node1" presStyleIdx="6" presStyleCnt="9" custScaleY="170130" custLinFactY="-50580" custLinFactNeighborX="3636" custLinFactNeighborY="-100000">
        <dgm:presLayoutVars>
          <dgm:bulletEnabled val="1"/>
        </dgm:presLayoutVars>
      </dgm:prSet>
      <dgm:spPr/>
    </dgm:pt>
    <dgm:pt modelId="{203DE4C4-2627-B049-A473-153772467DAB}" type="pres">
      <dgm:prSet presAssocID="{04FA0218-F4DC-B745-9537-43BB3E071268}" presName="aSpace2" presStyleCnt="0"/>
      <dgm:spPr/>
    </dgm:pt>
    <dgm:pt modelId="{A11F6E6D-5FC0-1744-B79B-B7697A60B736}" type="pres">
      <dgm:prSet presAssocID="{9E2750F4-76DF-394A-BBA2-B345E93190F9}" presName="childNode" presStyleLbl="node1" presStyleIdx="7" presStyleCnt="9" custScaleY="172973" custLinFactY="-42554" custLinFactNeighborX="-1703" custLinFactNeighborY="-100000">
        <dgm:presLayoutVars>
          <dgm:bulletEnabled val="1"/>
        </dgm:presLayoutVars>
      </dgm:prSet>
      <dgm:spPr/>
    </dgm:pt>
    <dgm:pt modelId="{A4DCCAC8-3680-5A47-866E-C68B202685CB}" type="pres">
      <dgm:prSet presAssocID="{9E2750F4-76DF-394A-BBA2-B345E93190F9}" presName="aSpace2" presStyleCnt="0"/>
      <dgm:spPr/>
    </dgm:pt>
    <dgm:pt modelId="{16670E66-7E8D-D04E-9B3C-BD891617832C}" type="pres">
      <dgm:prSet presAssocID="{4DD48874-F1C9-534B-B4E9-102DC8CD724B}" presName="childNode" presStyleLbl="node1" presStyleIdx="8" presStyleCnt="9" custScaleY="152395" custLinFactY="-11148" custLinFactNeighborX="3636" custLinFactNeighborY="-100000">
        <dgm:presLayoutVars>
          <dgm:bulletEnabled val="1"/>
        </dgm:presLayoutVars>
      </dgm:prSet>
      <dgm:spPr/>
    </dgm:pt>
  </dgm:ptLst>
  <dgm:cxnLst>
    <dgm:cxn modelId="{7CEEC50B-BC37-8E41-979E-AEA93691A06F}" srcId="{2572FD29-817F-3241-A742-005CE2D62B3D}" destId="{4CE2B870-D801-6540-9449-E646833B32F7}" srcOrd="1" destOrd="0" parTransId="{C8B61C15-C258-544A-8577-E669FE8A7149}" sibTransId="{D841B614-87CC-FF49-92FB-500A2B1E1234}"/>
    <dgm:cxn modelId="{0B68E30B-2D88-DB41-84FC-4D5141ABB731}" srcId="{6ADBE884-8320-B14E-A099-0346EBF44A1C}" destId="{04FA0218-F4DC-B745-9537-43BB3E071268}" srcOrd="0" destOrd="0" parTransId="{53F5D77B-7D42-8243-8A9C-CD51F5755634}" sibTransId="{B968C8FE-B44C-BB4B-9519-B4A4B396DEA4}"/>
    <dgm:cxn modelId="{A9A3210E-347A-524F-87E6-36F7F21B2700}" type="presOf" srcId="{2572FD29-817F-3241-A742-005CE2D62B3D}" destId="{2E0A5166-A302-4C47-8832-673D5E69C0B9}" srcOrd="0" destOrd="0" presId="urn:microsoft.com/office/officeart/2005/8/layout/lProcess2"/>
    <dgm:cxn modelId="{76BFE216-8AA9-D64F-9421-528356A13F01}" srcId="{9951283F-D88A-2344-B9E9-2170E06F5B51}" destId="{6ADBE884-8320-B14E-A099-0346EBF44A1C}" srcOrd="2" destOrd="0" parTransId="{7F0F88ED-302C-7348-A7DD-20E47B29B6DD}" sibTransId="{A1D2EA95-1409-DF44-83F3-835A9296A187}"/>
    <dgm:cxn modelId="{121EE118-868A-B341-B0E4-F7ABA03B39DD}" srcId="{B9D7CF45-D6B1-C04C-B674-75294143ED49}" destId="{D30F0503-A603-1C46-86AA-303BB074E89E}" srcOrd="2" destOrd="0" parTransId="{F91FAB01-B132-2346-B358-A56B4589FCBC}" sibTransId="{C40A164A-C043-E34B-8233-5EA6F2CEC343}"/>
    <dgm:cxn modelId="{9D825821-E8BD-0649-B019-F105B33D838C}" type="presOf" srcId="{EE4768F1-6EB4-2D46-90BB-2517A50AB07F}" destId="{A5BF6C58-9F13-2140-91CA-D84DDF9B3A1F}" srcOrd="0" destOrd="0" presId="urn:microsoft.com/office/officeart/2005/8/layout/lProcess2"/>
    <dgm:cxn modelId="{1FBE7D25-E09B-AA49-94EF-11AD490B76F8}" srcId="{6ADBE884-8320-B14E-A099-0346EBF44A1C}" destId="{4DD48874-F1C9-534B-B4E9-102DC8CD724B}" srcOrd="2" destOrd="0" parTransId="{3DCB8882-EBCA-9D43-B36C-8C29750EC2EF}" sibTransId="{B6D0EAED-A08A-BB47-B426-13B3985392B5}"/>
    <dgm:cxn modelId="{425DC227-ADF8-644E-9039-4CC68D2ADDB2}" type="presOf" srcId="{9951283F-D88A-2344-B9E9-2170E06F5B51}" destId="{4B83FFE3-B952-FB44-9F10-66A49353C8AC}" srcOrd="0" destOrd="0" presId="urn:microsoft.com/office/officeart/2005/8/layout/lProcess2"/>
    <dgm:cxn modelId="{BBD03331-A257-8748-BD71-1B4B0C99B0B8}" type="presOf" srcId="{9E2750F4-76DF-394A-BBA2-B345E93190F9}" destId="{A11F6E6D-5FC0-1744-B79B-B7697A60B736}" srcOrd="0" destOrd="0" presId="urn:microsoft.com/office/officeart/2005/8/layout/lProcess2"/>
    <dgm:cxn modelId="{1EEF063C-2B10-7E4F-B6A0-DA96158DB0D7}" type="presOf" srcId="{E52FA298-273F-5C4F-9E82-7C3D681BD78D}" destId="{3D8C0E8F-D005-1D4C-89BA-361B476ECC48}" srcOrd="0" destOrd="0" presId="urn:microsoft.com/office/officeart/2005/8/layout/lProcess2"/>
    <dgm:cxn modelId="{061C953E-2834-DA42-8BF7-BB3D4ECFB724}" type="presOf" srcId="{C3508AC6-1447-BB4F-8B82-8F783CBDC50F}" destId="{9E8F8785-4CAE-1241-BA05-BC6DA099ACB4}" srcOrd="0" destOrd="0" presId="urn:microsoft.com/office/officeart/2005/8/layout/lProcess2"/>
    <dgm:cxn modelId="{AB3F9543-F4D3-F347-9AC2-761E86BD0744}" srcId="{6ADBE884-8320-B14E-A099-0346EBF44A1C}" destId="{9E2750F4-76DF-394A-BBA2-B345E93190F9}" srcOrd="1" destOrd="0" parTransId="{5F6F9009-246B-3344-BD0D-A8960EB4160D}" sibTransId="{77D66FF4-0908-AD42-BD16-EB567A321506}"/>
    <dgm:cxn modelId="{A0C2124E-E0D4-2142-8E44-C1B126BBF18C}" type="presOf" srcId="{B17B1A95-4DBF-5B4A-961C-76A3D666018D}" destId="{80C3CA79-D2EE-924B-8287-C6B0A3C3E5EF}" srcOrd="0" destOrd="0" presId="urn:microsoft.com/office/officeart/2005/8/layout/lProcess2"/>
    <dgm:cxn modelId="{0964004F-5940-0A44-9D1E-001881C1A8CE}" srcId="{B9D7CF45-D6B1-C04C-B674-75294143ED49}" destId="{C3508AC6-1447-BB4F-8B82-8F783CBDC50F}" srcOrd="0" destOrd="0" parTransId="{275280FE-3A63-6243-B791-FC2089AD442F}" sibTransId="{2553B513-0C8B-2D4E-8ECF-955361FC0CE0}"/>
    <dgm:cxn modelId="{7C43284F-3781-3643-A353-8BAE73938BF9}" type="presOf" srcId="{6ADBE884-8320-B14E-A099-0346EBF44A1C}" destId="{7933E8D8-6723-3D4D-9CE8-0CF415C71B59}" srcOrd="1" destOrd="0" presId="urn:microsoft.com/office/officeart/2005/8/layout/lProcess2"/>
    <dgm:cxn modelId="{F8719052-ECF0-AB46-A881-C5E5E94D01D0}" type="presOf" srcId="{04FA0218-F4DC-B745-9537-43BB3E071268}" destId="{8DE68A99-F10E-9E42-B725-1347F1B22965}" srcOrd="0" destOrd="0" presId="urn:microsoft.com/office/officeart/2005/8/layout/lProcess2"/>
    <dgm:cxn modelId="{E5957260-6949-CD4B-8A53-B64E5E4A9DBE}" srcId="{B9D7CF45-D6B1-C04C-B674-75294143ED49}" destId="{EE4768F1-6EB4-2D46-90BB-2517A50AB07F}" srcOrd="1" destOrd="0" parTransId="{5FC058CA-7EEE-A448-AA03-963680C40ACA}" sibTransId="{7027C282-FC5F-0B4E-A631-017216D422AF}"/>
    <dgm:cxn modelId="{DEB9FF71-BEBC-2E4F-BA68-760BBBA04A7D}" srcId="{EE4768F1-6EB4-2D46-90BB-2517A50AB07F}" destId="{6D746A11-5055-F84C-9A5A-71A385ED4F8C}" srcOrd="0" destOrd="0" parTransId="{2EC98381-5862-A44B-B3FB-3D48D6AA8C25}" sibTransId="{49BC62EC-8B43-2542-BB7F-C890D953EF71}"/>
    <dgm:cxn modelId="{0B90B772-A0BF-8044-B715-0D1221C44691}" type="presOf" srcId="{6D746A11-5055-F84C-9A5A-71A385ED4F8C}" destId="{A5BF6C58-9F13-2140-91CA-D84DDF9B3A1F}" srcOrd="0" destOrd="1" presId="urn:microsoft.com/office/officeart/2005/8/layout/lProcess2"/>
    <dgm:cxn modelId="{18239C79-FD02-8742-BC12-1D0A50BE7B63}" srcId="{2572FD29-817F-3241-A742-005CE2D62B3D}" destId="{B17B1A95-4DBF-5B4A-961C-76A3D666018D}" srcOrd="2" destOrd="0" parTransId="{CE40EC10-9F86-7B4D-B828-A79D8A795EDA}" sibTransId="{98358108-3D9C-1541-8512-EDB341680B96}"/>
    <dgm:cxn modelId="{C38ADF7A-81EA-4343-9A30-CC16FF00BC5F}" type="presOf" srcId="{26E3A044-350C-2A42-998C-A564E811D276}" destId="{F2E812A1-4EC9-BD43-BE01-A5E03491E75D}" srcOrd="0" destOrd="1" presId="urn:microsoft.com/office/officeart/2005/8/layout/lProcess2"/>
    <dgm:cxn modelId="{1ABE697B-756D-484D-9A6D-AF5CD36B7C05}" type="presOf" srcId="{4CE2B870-D801-6540-9449-E646833B32F7}" destId="{B85EE27C-4DCC-6647-ACB6-FEB426A54D0F}" srcOrd="0" destOrd="0" presId="urn:microsoft.com/office/officeart/2005/8/layout/lProcess2"/>
    <dgm:cxn modelId="{0EF6F487-9673-9246-9F7B-8C09451F1D6F}" type="presOf" srcId="{6ADBE884-8320-B14E-A099-0346EBF44A1C}" destId="{73791E60-F32D-8249-9909-7A48C213B1FB}" srcOrd="0" destOrd="0" presId="urn:microsoft.com/office/officeart/2005/8/layout/lProcess2"/>
    <dgm:cxn modelId="{9D187499-E773-DF4B-AF0E-AB3BE9CB0A87}" srcId="{9951283F-D88A-2344-B9E9-2170E06F5B51}" destId="{2572FD29-817F-3241-A742-005CE2D62B3D}" srcOrd="0" destOrd="0" parTransId="{AB9809A4-112C-EB47-8308-7C556B3FE1B7}" sibTransId="{634EC876-925D-5F4B-8150-2C109638CD10}"/>
    <dgm:cxn modelId="{8F78EB9C-4EA4-CA45-BCAC-D2FC66BCF7CA}" type="presOf" srcId="{D30F0503-A603-1C46-86AA-303BB074E89E}" destId="{F2E812A1-4EC9-BD43-BE01-A5E03491E75D}" srcOrd="0" destOrd="0" presId="urn:microsoft.com/office/officeart/2005/8/layout/lProcess2"/>
    <dgm:cxn modelId="{ACB9AAA6-D717-5C47-B0AE-87FE044A797D}" srcId="{9951283F-D88A-2344-B9E9-2170E06F5B51}" destId="{B9D7CF45-D6B1-C04C-B674-75294143ED49}" srcOrd="1" destOrd="0" parTransId="{380BDADE-F3FD-3F4A-A486-0B96C9307D49}" sibTransId="{F4F45E39-A0B9-D74F-B764-F44C3977B415}"/>
    <dgm:cxn modelId="{F1ADC1BA-B6BD-E041-BBB4-B67AFD9139EB}" srcId="{D30F0503-A603-1C46-86AA-303BB074E89E}" destId="{26E3A044-350C-2A42-998C-A564E811D276}" srcOrd="0" destOrd="0" parTransId="{561EEA94-1291-244D-84DA-3DA07A89B5ED}" sibTransId="{A6D293C2-4507-174F-A056-DCB812080998}"/>
    <dgm:cxn modelId="{445B4FC1-DD4F-7740-84BF-24917F47BD1C}" type="presOf" srcId="{2572FD29-817F-3241-A742-005CE2D62B3D}" destId="{4D77F455-A30A-9847-9A5F-661DDD8C4B84}" srcOrd="1" destOrd="0" presId="urn:microsoft.com/office/officeart/2005/8/layout/lProcess2"/>
    <dgm:cxn modelId="{FFDE89CF-430E-C546-8CA1-884E16814DC9}" srcId="{2572FD29-817F-3241-A742-005CE2D62B3D}" destId="{E52FA298-273F-5C4F-9E82-7C3D681BD78D}" srcOrd="0" destOrd="0" parTransId="{E087F693-CCE1-5D43-8EB2-3526913A2306}" sibTransId="{9B61F153-6D0C-2744-B1E6-F94212CBF88B}"/>
    <dgm:cxn modelId="{EDC248EA-DBA0-E84E-8E38-9FC366E932CF}" type="presOf" srcId="{4DD48874-F1C9-534B-B4E9-102DC8CD724B}" destId="{16670E66-7E8D-D04E-9B3C-BD891617832C}" srcOrd="0" destOrd="0" presId="urn:microsoft.com/office/officeart/2005/8/layout/lProcess2"/>
    <dgm:cxn modelId="{DA4A48F0-C191-C948-88CF-18B879EB7726}" type="presOf" srcId="{B9D7CF45-D6B1-C04C-B674-75294143ED49}" destId="{99915B91-6394-5540-9BB5-97FB8213E393}" srcOrd="1" destOrd="0" presId="urn:microsoft.com/office/officeart/2005/8/layout/lProcess2"/>
    <dgm:cxn modelId="{702610F8-FDD9-2245-A9C2-F02BBD8F3EA1}" type="presOf" srcId="{B9D7CF45-D6B1-C04C-B674-75294143ED49}" destId="{5BDE2A74-136F-F645-A716-E61EC481AD38}" srcOrd="0" destOrd="0" presId="urn:microsoft.com/office/officeart/2005/8/layout/lProcess2"/>
    <dgm:cxn modelId="{2C888457-0066-EC4A-ABC4-030B1598C419}" type="presParOf" srcId="{4B83FFE3-B952-FB44-9F10-66A49353C8AC}" destId="{6390B906-8827-3249-AF64-B1A8160BA82D}" srcOrd="0" destOrd="0" presId="urn:microsoft.com/office/officeart/2005/8/layout/lProcess2"/>
    <dgm:cxn modelId="{F2338A89-3A13-D443-A0A5-A75F1DFCA6F6}" type="presParOf" srcId="{6390B906-8827-3249-AF64-B1A8160BA82D}" destId="{2E0A5166-A302-4C47-8832-673D5E69C0B9}" srcOrd="0" destOrd="0" presId="urn:microsoft.com/office/officeart/2005/8/layout/lProcess2"/>
    <dgm:cxn modelId="{23A80AB8-56E6-D748-A435-FD42BC6B5C4E}" type="presParOf" srcId="{6390B906-8827-3249-AF64-B1A8160BA82D}" destId="{4D77F455-A30A-9847-9A5F-661DDD8C4B84}" srcOrd="1" destOrd="0" presId="urn:microsoft.com/office/officeart/2005/8/layout/lProcess2"/>
    <dgm:cxn modelId="{64AD34BA-7256-2943-95E6-6F203085B74C}" type="presParOf" srcId="{6390B906-8827-3249-AF64-B1A8160BA82D}" destId="{5783B728-6F8E-824A-9CB5-49E2396FE3B7}" srcOrd="2" destOrd="0" presId="urn:microsoft.com/office/officeart/2005/8/layout/lProcess2"/>
    <dgm:cxn modelId="{701FA661-D4C6-0C4E-9DCE-5DA06845B406}" type="presParOf" srcId="{5783B728-6F8E-824A-9CB5-49E2396FE3B7}" destId="{8A7F68E9-5B0D-5547-BFBF-EFD225FE50BA}" srcOrd="0" destOrd="0" presId="urn:microsoft.com/office/officeart/2005/8/layout/lProcess2"/>
    <dgm:cxn modelId="{63366CA6-1F72-B94A-8989-7759980B005B}" type="presParOf" srcId="{8A7F68E9-5B0D-5547-BFBF-EFD225FE50BA}" destId="{3D8C0E8F-D005-1D4C-89BA-361B476ECC48}" srcOrd="0" destOrd="0" presId="urn:microsoft.com/office/officeart/2005/8/layout/lProcess2"/>
    <dgm:cxn modelId="{B6289CE2-A17F-E946-A954-6F4CD9F4B8B9}" type="presParOf" srcId="{8A7F68E9-5B0D-5547-BFBF-EFD225FE50BA}" destId="{38EBF3F4-384D-8042-A885-5A80E5DACA68}" srcOrd="1" destOrd="0" presId="urn:microsoft.com/office/officeart/2005/8/layout/lProcess2"/>
    <dgm:cxn modelId="{78ED86A8-343D-4B47-80B9-BC820925BED3}" type="presParOf" srcId="{8A7F68E9-5B0D-5547-BFBF-EFD225FE50BA}" destId="{B85EE27C-4DCC-6647-ACB6-FEB426A54D0F}" srcOrd="2" destOrd="0" presId="urn:microsoft.com/office/officeart/2005/8/layout/lProcess2"/>
    <dgm:cxn modelId="{5E5108EF-AA97-9C4E-BFB5-6F32512A47B0}" type="presParOf" srcId="{8A7F68E9-5B0D-5547-BFBF-EFD225FE50BA}" destId="{B03CCEFD-543F-2348-B349-F42073ED15A7}" srcOrd="3" destOrd="0" presId="urn:microsoft.com/office/officeart/2005/8/layout/lProcess2"/>
    <dgm:cxn modelId="{81C0E286-C119-764D-B6A3-1BDCE04D7C44}" type="presParOf" srcId="{8A7F68E9-5B0D-5547-BFBF-EFD225FE50BA}" destId="{80C3CA79-D2EE-924B-8287-C6B0A3C3E5EF}" srcOrd="4" destOrd="0" presId="urn:microsoft.com/office/officeart/2005/8/layout/lProcess2"/>
    <dgm:cxn modelId="{D73FF534-2E2A-784C-854D-A673CABA975C}" type="presParOf" srcId="{4B83FFE3-B952-FB44-9F10-66A49353C8AC}" destId="{BF77D718-C117-3346-92AA-C5BBC493BC6A}" srcOrd="1" destOrd="0" presId="urn:microsoft.com/office/officeart/2005/8/layout/lProcess2"/>
    <dgm:cxn modelId="{2CC6B58C-A5F6-B84B-957E-C2AC2716A339}" type="presParOf" srcId="{4B83FFE3-B952-FB44-9F10-66A49353C8AC}" destId="{D6B15F93-21EE-5A4D-ADAF-7F435F6C06B6}" srcOrd="2" destOrd="0" presId="urn:microsoft.com/office/officeart/2005/8/layout/lProcess2"/>
    <dgm:cxn modelId="{3F6F423B-473F-F94D-B1ED-0C3A0B7803DE}" type="presParOf" srcId="{D6B15F93-21EE-5A4D-ADAF-7F435F6C06B6}" destId="{5BDE2A74-136F-F645-A716-E61EC481AD38}" srcOrd="0" destOrd="0" presId="urn:microsoft.com/office/officeart/2005/8/layout/lProcess2"/>
    <dgm:cxn modelId="{09CA3895-1B4E-A14B-B7F1-2F4FC4C304D0}" type="presParOf" srcId="{D6B15F93-21EE-5A4D-ADAF-7F435F6C06B6}" destId="{99915B91-6394-5540-9BB5-97FB8213E393}" srcOrd="1" destOrd="0" presId="urn:microsoft.com/office/officeart/2005/8/layout/lProcess2"/>
    <dgm:cxn modelId="{C7B274AD-F536-8247-8B7E-266594C6A40E}" type="presParOf" srcId="{D6B15F93-21EE-5A4D-ADAF-7F435F6C06B6}" destId="{94BFF9B4-873F-324F-B01E-56C75B519803}" srcOrd="2" destOrd="0" presId="urn:microsoft.com/office/officeart/2005/8/layout/lProcess2"/>
    <dgm:cxn modelId="{ED7A4D96-109A-4E46-91CD-011C641134D4}" type="presParOf" srcId="{94BFF9B4-873F-324F-B01E-56C75B519803}" destId="{368EF596-B115-7242-87E5-A09BB4868EBF}" srcOrd="0" destOrd="0" presId="urn:microsoft.com/office/officeart/2005/8/layout/lProcess2"/>
    <dgm:cxn modelId="{9DC3F2B8-FF02-3A45-89F4-C3D9C9549963}" type="presParOf" srcId="{368EF596-B115-7242-87E5-A09BB4868EBF}" destId="{9E8F8785-4CAE-1241-BA05-BC6DA099ACB4}" srcOrd="0" destOrd="0" presId="urn:microsoft.com/office/officeart/2005/8/layout/lProcess2"/>
    <dgm:cxn modelId="{8298B407-8AD8-7848-81B2-1754C38E56B9}" type="presParOf" srcId="{368EF596-B115-7242-87E5-A09BB4868EBF}" destId="{DDDE2D2A-C534-ED4B-9E1F-0BF4AABA391E}" srcOrd="1" destOrd="0" presId="urn:microsoft.com/office/officeart/2005/8/layout/lProcess2"/>
    <dgm:cxn modelId="{5B2A4808-833E-D54A-A526-6D476087D73B}" type="presParOf" srcId="{368EF596-B115-7242-87E5-A09BB4868EBF}" destId="{A5BF6C58-9F13-2140-91CA-D84DDF9B3A1F}" srcOrd="2" destOrd="0" presId="urn:microsoft.com/office/officeart/2005/8/layout/lProcess2"/>
    <dgm:cxn modelId="{6D5CB7EB-5377-9840-BA4B-516BD85792D4}" type="presParOf" srcId="{368EF596-B115-7242-87E5-A09BB4868EBF}" destId="{C1A05DD2-6D87-5646-B2D9-C8BDF2670362}" srcOrd="3" destOrd="0" presId="urn:microsoft.com/office/officeart/2005/8/layout/lProcess2"/>
    <dgm:cxn modelId="{D8DCE79B-0D40-D340-A5C5-0DF473E4E8CA}" type="presParOf" srcId="{368EF596-B115-7242-87E5-A09BB4868EBF}" destId="{F2E812A1-4EC9-BD43-BE01-A5E03491E75D}" srcOrd="4" destOrd="0" presId="urn:microsoft.com/office/officeart/2005/8/layout/lProcess2"/>
    <dgm:cxn modelId="{4404BED0-72ED-6B4B-91FD-21B7200C42B1}" type="presParOf" srcId="{4B83FFE3-B952-FB44-9F10-66A49353C8AC}" destId="{A2CB2457-147B-FF43-9534-255C6CA9CD71}" srcOrd="3" destOrd="0" presId="urn:microsoft.com/office/officeart/2005/8/layout/lProcess2"/>
    <dgm:cxn modelId="{21E8E543-DE01-6443-BA33-0040CC254AD5}" type="presParOf" srcId="{4B83FFE3-B952-FB44-9F10-66A49353C8AC}" destId="{4ECAC4C7-FEA2-BE4E-AC58-FB25BBECA273}" srcOrd="4" destOrd="0" presId="urn:microsoft.com/office/officeart/2005/8/layout/lProcess2"/>
    <dgm:cxn modelId="{C137EC38-6249-AA4E-85D2-94BF46D62D21}" type="presParOf" srcId="{4ECAC4C7-FEA2-BE4E-AC58-FB25BBECA273}" destId="{73791E60-F32D-8249-9909-7A48C213B1FB}" srcOrd="0" destOrd="0" presId="urn:microsoft.com/office/officeart/2005/8/layout/lProcess2"/>
    <dgm:cxn modelId="{CFF41C6B-978F-2841-82F6-0E34ACF83A10}" type="presParOf" srcId="{4ECAC4C7-FEA2-BE4E-AC58-FB25BBECA273}" destId="{7933E8D8-6723-3D4D-9CE8-0CF415C71B59}" srcOrd="1" destOrd="0" presId="urn:microsoft.com/office/officeart/2005/8/layout/lProcess2"/>
    <dgm:cxn modelId="{8A51C389-9A35-A048-B84B-387E53E6E1FC}" type="presParOf" srcId="{4ECAC4C7-FEA2-BE4E-AC58-FB25BBECA273}" destId="{79C39CF4-2BA9-224C-A244-88D459E92AC8}" srcOrd="2" destOrd="0" presId="urn:microsoft.com/office/officeart/2005/8/layout/lProcess2"/>
    <dgm:cxn modelId="{FAFEFFF3-34B2-A040-9F1A-543F0043046A}" type="presParOf" srcId="{79C39CF4-2BA9-224C-A244-88D459E92AC8}" destId="{DB8B8D75-994C-D04E-9ECC-7E9DDA742908}" srcOrd="0" destOrd="0" presId="urn:microsoft.com/office/officeart/2005/8/layout/lProcess2"/>
    <dgm:cxn modelId="{37999F06-BC57-9A45-B339-A1E956C6939B}" type="presParOf" srcId="{DB8B8D75-994C-D04E-9ECC-7E9DDA742908}" destId="{8DE68A99-F10E-9E42-B725-1347F1B22965}" srcOrd="0" destOrd="0" presId="urn:microsoft.com/office/officeart/2005/8/layout/lProcess2"/>
    <dgm:cxn modelId="{002B5922-D8EC-0349-AAAC-ABB777CB4784}" type="presParOf" srcId="{DB8B8D75-994C-D04E-9ECC-7E9DDA742908}" destId="{203DE4C4-2627-B049-A473-153772467DAB}" srcOrd="1" destOrd="0" presId="urn:microsoft.com/office/officeart/2005/8/layout/lProcess2"/>
    <dgm:cxn modelId="{FFBBB59F-2A68-ED45-AFE6-2714C5A75A66}" type="presParOf" srcId="{DB8B8D75-994C-D04E-9ECC-7E9DDA742908}" destId="{A11F6E6D-5FC0-1744-B79B-B7697A60B736}" srcOrd="2" destOrd="0" presId="urn:microsoft.com/office/officeart/2005/8/layout/lProcess2"/>
    <dgm:cxn modelId="{A037FEE4-311B-104C-A51D-FCB9439DB23D}" type="presParOf" srcId="{DB8B8D75-994C-D04E-9ECC-7E9DDA742908}" destId="{A4DCCAC8-3680-5A47-866E-C68B202685CB}" srcOrd="3" destOrd="0" presId="urn:microsoft.com/office/officeart/2005/8/layout/lProcess2"/>
    <dgm:cxn modelId="{DA18911A-BFFA-6C48-98BD-E84AC29F926B}" type="presParOf" srcId="{DB8B8D75-994C-D04E-9ECC-7E9DDA742908}" destId="{16670E66-7E8D-D04E-9B3C-BD891617832C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550891-ED5B-2545-B744-7D3D8748BF37}" type="doc">
      <dgm:prSet loTypeId="urn:microsoft.com/office/officeart/2005/8/layout/lProcess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9230E09-C105-1540-A5E8-4107D539F8D0}">
      <dgm:prSet phldrT="[Text]" custT="1"/>
      <dgm:spPr>
        <a:solidFill>
          <a:schemeClr val="tx1"/>
        </a:solidFill>
      </dgm:spPr>
      <dgm:t>
        <a:bodyPr/>
        <a:lstStyle/>
        <a:p>
          <a:r>
            <a:rPr lang="en-SG" sz="1000" b="1" dirty="0"/>
            <a:t>Choose a lower, chunky heel for daily wear or wear a sneakers</a:t>
          </a:r>
          <a:endParaRPr lang="en-GB" sz="1000" dirty="0"/>
        </a:p>
      </dgm:t>
    </dgm:pt>
    <dgm:pt modelId="{ECA63191-C47A-F141-A38E-8615D97A4845}" type="parTrans" cxnId="{B900C1ED-865C-0944-A84D-25FAACBDA370}">
      <dgm:prSet/>
      <dgm:spPr/>
      <dgm:t>
        <a:bodyPr/>
        <a:lstStyle/>
        <a:p>
          <a:endParaRPr lang="en-GB"/>
        </a:p>
      </dgm:t>
    </dgm:pt>
    <dgm:pt modelId="{064D894B-1E1E-3F42-ADF4-DE4955C8405D}" type="sibTrans" cxnId="{B900C1ED-865C-0944-A84D-25FAACBDA370}">
      <dgm:prSet/>
      <dgm:spPr/>
      <dgm:t>
        <a:bodyPr/>
        <a:lstStyle/>
        <a:p>
          <a:endParaRPr lang="en-GB"/>
        </a:p>
      </dgm:t>
    </dgm:pt>
    <dgm:pt modelId="{E7AD8C69-A10C-C24D-8671-E00DDEFD1D40}">
      <dgm:prSet phldrT="[Text]" custT="1"/>
      <dgm:spPr>
        <a:solidFill>
          <a:srgbClr val="BF479C"/>
        </a:solidFill>
      </dgm:spPr>
      <dgm:t>
        <a:bodyPr/>
        <a:lstStyle/>
        <a:p>
          <a:r>
            <a:rPr lang="en-SG" sz="2000" b="1" dirty="0"/>
            <a:t>Sleep right!</a:t>
          </a:r>
          <a:endParaRPr lang="en-GB" sz="2000" dirty="0"/>
        </a:p>
      </dgm:t>
    </dgm:pt>
    <dgm:pt modelId="{B2DC0634-C8B6-6F4A-9A79-7D41984D2A81}" type="parTrans" cxnId="{E0A1D15F-4840-C149-9EAB-7005DF209CD1}">
      <dgm:prSet/>
      <dgm:spPr/>
      <dgm:t>
        <a:bodyPr/>
        <a:lstStyle/>
        <a:p>
          <a:endParaRPr lang="en-GB"/>
        </a:p>
      </dgm:t>
    </dgm:pt>
    <dgm:pt modelId="{D6578BF2-8EEA-8440-A412-65D518B4C40F}" type="sibTrans" cxnId="{E0A1D15F-4840-C149-9EAB-7005DF209CD1}">
      <dgm:prSet/>
      <dgm:spPr/>
      <dgm:t>
        <a:bodyPr/>
        <a:lstStyle/>
        <a:p>
          <a:endParaRPr lang="en-GB"/>
        </a:p>
      </dgm:t>
    </dgm:pt>
    <dgm:pt modelId="{FA60DD8A-107D-BD4E-8644-A42008C5EF50}">
      <dgm:prSet phldrT="[Text]" custT="1"/>
      <dgm:spPr>
        <a:solidFill>
          <a:schemeClr val="tx1"/>
        </a:solidFill>
      </dgm:spPr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SG" sz="1000" b="1" dirty="0"/>
            <a:t>Choose a firm mattress one that helps hold your spine’s natural </a:t>
          </a:r>
          <a:r>
            <a:rPr lang="en-SG" sz="1000" dirty="0"/>
            <a:t>shape.</a:t>
          </a:r>
          <a:endParaRPr lang="en-GB" sz="1000" dirty="0"/>
        </a:p>
      </dgm:t>
    </dgm:pt>
    <dgm:pt modelId="{50B55F0E-D6EF-6B49-BA8D-0C94137D3BE3}" type="parTrans" cxnId="{20E21E0F-BBC3-1E43-A32B-7C2D82278BFF}">
      <dgm:prSet/>
      <dgm:spPr/>
      <dgm:t>
        <a:bodyPr/>
        <a:lstStyle/>
        <a:p>
          <a:endParaRPr lang="en-GB"/>
        </a:p>
      </dgm:t>
    </dgm:pt>
    <dgm:pt modelId="{42DF7E72-01CC-7F40-8E6A-36FFDC415AAB}" type="sibTrans" cxnId="{20E21E0F-BBC3-1E43-A32B-7C2D82278BFF}">
      <dgm:prSet/>
      <dgm:spPr/>
      <dgm:t>
        <a:bodyPr/>
        <a:lstStyle/>
        <a:p>
          <a:endParaRPr lang="en-GB"/>
        </a:p>
      </dgm:t>
    </dgm:pt>
    <dgm:pt modelId="{AC2CB29C-521F-7743-96BC-AD4B94616EB6}">
      <dgm:prSet phldrT="[Text]" custT="1"/>
      <dgm:spPr>
        <a:solidFill>
          <a:srgbClr val="66B39C"/>
        </a:solidFill>
      </dgm:spPr>
      <dgm:t>
        <a:bodyPr/>
        <a:lstStyle/>
        <a:p>
          <a:r>
            <a:rPr lang="en-SG" sz="2000" b="1" dirty="0"/>
            <a:t>Do daily core!</a:t>
          </a:r>
          <a:endParaRPr lang="en-GB" sz="2000" dirty="0"/>
        </a:p>
      </dgm:t>
    </dgm:pt>
    <dgm:pt modelId="{5E51555C-6D44-4A4F-A14C-CA298BD9BB02}" type="parTrans" cxnId="{8C065E33-0E6E-0943-88E2-65EF6D6C8A30}">
      <dgm:prSet/>
      <dgm:spPr/>
      <dgm:t>
        <a:bodyPr/>
        <a:lstStyle/>
        <a:p>
          <a:endParaRPr lang="en-GB"/>
        </a:p>
      </dgm:t>
    </dgm:pt>
    <dgm:pt modelId="{F307D4A1-A2E1-5B4A-8E9B-5A6FFEEEF433}" type="sibTrans" cxnId="{8C065E33-0E6E-0943-88E2-65EF6D6C8A30}">
      <dgm:prSet/>
      <dgm:spPr/>
      <dgm:t>
        <a:bodyPr/>
        <a:lstStyle/>
        <a:p>
          <a:endParaRPr lang="en-GB"/>
        </a:p>
      </dgm:t>
    </dgm:pt>
    <dgm:pt modelId="{3723CFC0-575B-194F-87F7-1E6F942374A2}">
      <dgm:prSet phldrT="[Text]" custT="1"/>
      <dgm:spPr>
        <a:solidFill>
          <a:schemeClr val="tx1"/>
        </a:solidFill>
      </dgm:spPr>
      <dgm:t>
        <a:bodyPr/>
        <a:lstStyle/>
        <a:p>
          <a:pPr>
            <a:buFont typeface="Symbol" pitchFamily="2" charset="2"/>
            <a:buChar char=""/>
          </a:pPr>
          <a:r>
            <a:rPr lang="en-SG" sz="900" dirty="0"/>
            <a:t> </a:t>
          </a:r>
          <a:r>
            <a:rPr lang="en-SG" sz="1000" b="1" dirty="0"/>
            <a:t>Have a well-designed  daily workout plan </a:t>
          </a:r>
          <a:endParaRPr lang="en-GB" sz="1000" b="1" dirty="0"/>
        </a:p>
      </dgm:t>
    </dgm:pt>
    <dgm:pt modelId="{556ACAC9-CCCB-8446-8F5D-3A1392F00A69}" type="parTrans" cxnId="{0F5ED340-8A18-494C-AA61-D72AB4424C08}">
      <dgm:prSet/>
      <dgm:spPr/>
      <dgm:t>
        <a:bodyPr/>
        <a:lstStyle/>
        <a:p>
          <a:endParaRPr lang="en-GB"/>
        </a:p>
      </dgm:t>
    </dgm:pt>
    <dgm:pt modelId="{5FA06DBB-086E-D24B-AB42-3406B1D12D38}" type="sibTrans" cxnId="{0F5ED340-8A18-494C-AA61-D72AB4424C08}">
      <dgm:prSet/>
      <dgm:spPr/>
      <dgm:t>
        <a:bodyPr/>
        <a:lstStyle/>
        <a:p>
          <a:endParaRPr lang="en-GB"/>
        </a:p>
      </dgm:t>
    </dgm:pt>
    <dgm:pt modelId="{A0B244FF-08C0-EE4C-AD63-7D4EEE2D59F1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GB" sz="2000" b="1" dirty="0"/>
            <a:t>Avoid heels!</a:t>
          </a:r>
        </a:p>
      </dgm:t>
    </dgm:pt>
    <dgm:pt modelId="{DBDB608A-4383-754F-BE2F-57F05FF46C60}" type="parTrans" cxnId="{2E1674B2-8EDA-8F4B-B409-C890644C7275}">
      <dgm:prSet/>
      <dgm:spPr/>
      <dgm:t>
        <a:bodyPr/>
        <a:lstStyle/>
        <a:p>
          <a:endParaRPr lang="en-GB"/>
        </a:p>
      </dgm:t>
    </dgm:pt>
    <dgm:pt modelId="{B111ED27-52F7-E342-B669-711BE5CDEFE2}" type="sibTrans" cxnId="{2E1674B2-8EDA-8F4B-B409-C890644C7275}">
      <dgm:prSet/>
      <dgm:spPr/>
      <dgm:t>
        <a:bodyPr/>
        <a:lstStyle/>
        <a:p>
          <a:endParaRPr lang="en-GB"/>
        </a:p>
      </dgm:t>
    </dgm:pt>
    <dgm:pt modelId="{5672E60D-4333-5745-B5CB-5643F3A31E0A}">
      <dgm:prSet custT="1"/>
      <dgm:spPr>
        <a:solidFill>
          <a:schemeClr val="tx1"/>
        </a:solidFill>
      </dgm:spPr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SG" sz="1000" b="1" dirty="0"/>
            <a:t>Side sleeper- Bend your knees slightly but don’t hug them. </a:t>
          </a:r>
        </a:p>
      </dgm:t>
    </dgm:pt>
    <dgm:pt modelId="{DA539FF2-97AC-A640-B54A-35F7D2AA741C}" type="parTrans" cxnId="{18593B8C-CD35-F346-85B3-74498337A377}">
      <dgm:prSet/>
      <dgm:spPr/>
      <dgm:t>
        <a:bodyPr/>
        <a:lstStyle/>
        <a:p>
          <a:endParaRPr lang="en-GB"/>
        </a:p>
      </dgm:t>
    </dgm:pt>
    <dgm:pt modelId="{FCE91EC7-1659-0C4C-BF4E-4B09B21DEDD1}" type="sibTrans" cxnId="{18593B8C-CD35-F346-85B3-74498337A377}">
      <dgm:prSet/>
      <dgm:spPr/>
      <dgm:t>
        <a:bodyPr/>
        <a:lstStyle/>
        <a:p>
          <a:endParaRPr lang="en-GB"/>
        </a:p>
      </dgm:t>
    </dgm:pt>
    <dgm:pt modelId="{81D49315-CEA2-D54C-9BDE-CE385CDFDDFB}">
      <dgm:prSet custT="1"/>
      <dgm:spPr>
        <a:solidFill>
          <a:schemeClr val="tx1"/>
        </a:solidFill>
      </dgm:spPr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SG" sz="1000" b="1" dirty="0"/>
            <a:t>Back sleepers- ditch the thick pillow and opt for a small one under the neck.</a:t>
          </a:r>
        </a:p>
      </dgm:t>
    </dgm:pt>
    <dgm:pt modelId="{03D5F230-AF94-D949-926A-A2D3B40E788F}" type="parTrans" cxnId="{BFA9A22E-FDD9-DD43-9FF9-170DBF6D85ED}">
      <dgm:prSet/>
      <dgm:spPr/>
      <dgm:t>
        <a:bodyPr/>
        <a:lstStyle/>
        <a:p>
          <a:endParaRPr lang="en-GB"/>
        </a:p>
      </dgm:t>
    </dgm:pt>
    <dgm:pt modelId="{0B73918C-A26E-9142-908D-3FE6087B9BA6}" type="sibTrans" cxnId="{BFA9A22E-FDD9-DD43-9FF9-170DBF6D85ED}">
      <dgm:prSet/>
      <dgm:spPr/>
      <dgm:t>
        <a:bodyPr/>
        <a:lstStyle/>
        <a:p>
          <a:endParaRPr lang="en-GB"/>
        </a:p>
      </dgm:t>
    </dgm:pt>
    <dgm:pt modelId="{E3483EF1-2B39-384B-A937-A59620E6AF33}">
      <dgm:prSet custT="1"/>
      <dgm:spPr>
        <a:solidFill>
          <a:schemeClr val="tx1"/>
        </a:solidFill>
      </dgm:spPr>
      <dgm:t>
        <a:bodyPr/>
        <a:lstStyle/>
        <a:p>
          <a:pPr>
            <a:buFont typeface="Symbol" pitchFamily="2" charset="2"/>
            <a:buChar char=""/>
          </a:pPr>
          <a:r>
            <a:rPr lang="en-SG" sz="1000" b="1" dirty="0"/>
            <a:t>Include a  few core strengthening exercises in your daily regime</a:t>
          </a:r>
        </a:p>
      </dgm:t>
    </dgm:pt>
    <dgm:pt modelId="{B62D7BC6-7A39-FB4D-A6A8-9185508A1A87}" type="sibTrans" cxnId="{0A552812-753B-9340-B208-5338A0EFA358}">
      <dgm:prSet/>
      <dgm:spPr/>
      <dgm:t>
        <a:bodyPr/>
        <a:lstStyle/>
        <a:p>
          <a:endParaRPr lang="en-GB"/>
        </a:p>
      </dgm:t>
    </dgm:pt>
    <dgm:pt modelId="{7F8838EF-F013-B041-9988-E4B2C351D5A4}" type="parTrans" cxnId="{0A552812-753B-9340-B208-5338A0EFA358}">
      <dgm:prSet/>
      <dgm:spPr/>
      <dgm:t>
        <a:bodyPr/>
        <a:lstStyle/>
        <a:p>
          <a:endParaRPr lang="en-GB"/>
        </a:p>
      </dgm:t>
    </dgm:pt>
    <dgm:pt modelId="{593CEF8A-C5C4-9C4B-8672-9B910CD9B639}" type="pres">
      <dgm:prSet presAssocID="{D9550891-ED5B-2545-B744-7D3D8748BF37}" presName="theList" presStyleCnt="0">
        <dgm:presLayoutVars>
          <dgm:dir/>
          <dgm:animLvl val="lvl"/>
          <dgm:resizeHandles val="exact"/>
        </dgm:presLayoutVars>
      </dgm:prSet>
      <dgm:spPr/>
    </dgm:pt>
    <dgm:pt modelId="{4A30A016-AE9E-954B-94A1-B33070BB6AC9}" type="pres">
      <dgm:prSet presAssocID="{A0B244FF-08C0-EE4C-AD63-7D4EEE2D59F1}" presName="compNode" presStyleCnt="0"/>
      <dgm:spPr/>
    </dgm:pt>
    <dgm:pt modelId="{5065145B-C340-584E-B02C-D759A917FD38}" type="pres">
      <dgm:prSet presAssocID="{A0B244FF-08C0-EE4C-AD63-7D4EEE2D59F1}" presName="aNode" presStyleLbl="bgShp" presStyleIdx="0" presStyleCnt="3" custLinFactNeighborX="-281" custLinFactNeighborY="-2528"/>
      <dgm:spPr/>
    </dgm:pt>
    <dgm:pt modelId="{C4AEBAD9-0786-1F48-88E2-A5043EDACEBF}" type="pres">
      <dgm:prSet presAssocID="{A0B244FF-08C0-EE4C-AD63-7D4EEE2D59F1}" presName="textNode" presStyleLbl="bgShp" presStyleIdx="0" presStyleCnt="3"/>
      <dgm:spPr/>
    </dgm:pt>
    <dgm:pt modelId="{09F7015E-566E-1F43-93A2-C3ECD4869271}" type="pres">
      <dgm:prSet presAssocID="{A0B244FF-08C0-EE4C-AD63-7D4EEE2D59F1}" presName="compChildNode" presStyleCnt="0"/>
      <dgm:spPr/>
    </dgm:pt>
    <dgm:pt modelId="{26D379C4-BEE7-E54D-9277-3EC44994B0B2}" type="pres">
      <dgm:prSet presAssocID="{A0B244FF-08C0-EE4C-AD63-7D4EEE2D59F1}" presName="theInnerList" presStyleCnt="0"/>
      <dgm:spPr/>
    </dgm:pt>
    <dgm:pt modelId="{AA9A6EE1-C354-D640-9F8F-3E21BEE1C031}" type="pres">
      <dgm:prSet presAssocID="{39230E09-C105-1540-A5E8-4107D539F8D0}" presName="childNode" presStyleLbl="node1" presStyleIdx="0" presStyleCnt="6" custScaleX="107325" custScaleY="30077" custLinFactNeighborX="1713" custLinFactNeighborY="-47773">
        <dgm:presLayoutVars>
          <dgm:bulletEnabled val="1"/>
        </dgm:presLayoutVars>
      </dgm:prSet>
      <dgm:spPr/>
    </dgm:pt>
    <dgm:pt modelId="{7AFC935F-72EA-4C49-A102-3C3DAE4D1808}" type="pres">
      <dgm:prSet presAssocID="{A0B244FF-08C0-EE4C-AD63-7D4EEE2D59F1}" presName="aSpace" presStyleCnt="0"/>
      <dgm:spPr/>
    </dgm:pt>
    <dgm:pt modelId="{7D440365-31E2-1049-AE39-337977810728}" type="pres">
      <dgm:prSet presAssocID="{E7AD8C69-A10C-C24D-8671-E00DDEFD1D40}" presName="compNode" presStyleCnt="0"/>
      <dgm:spPr/>
    </dgm:pt>
    <dgm:pt modelId="{9DACD921-F757-2044-B8CB-A26E8C7ADA85}" type="pres">
      <dgm:prSet presAssocID="{E7AD8C69-A10C-C24D-8671-E00DDEFD1D40}" presName="aNode" presStyleLbl="bgShp" presStyleIdx="1" presStyleCnt="3" custLinFactNeighborX="-6905" custLinFactNeighborY="1341"/>
      <dgm:spPr/>
    </dgm:pt>
    <dgm:pt modelId="{90A85722-1B43-5F40-8D4E-5058AF1A07F6}" type="pres">
      <dgm:prSet presAssocID="{E7AD8C69-A10C-C24D-8671-E00DDEFD1D40}" presName="textNode" presStyleLbl="bgShp" presStyleIdx="1" presStyleCnt="3"/>
      <dgm:spPr/>
    </dgm:pt>
    <dgm:pt modelId="{3C295A50-72E7-1A47-A146-B7A846F51109}" type="pres">
      <dgm:prSet presAssocID="{E7AD8C69-A10C-C24D-8671-E00DDEFD1D40}" presName="compChildNode" presStyleCnt="0"/>
      <dgm:spPr/>
    </dgm:pt>
    <dgm:pt modelId="{250B17FF-24AF-3A43-8970-71D7357BBC01}" type="pres">
      <dgm:prSet presAssocID="{E7AD8C69-A10C-C24D-8671-E00DDEFD1D40}" presName="theInnerList" presStyleCnt="0"/>
      <dgm:spPr/>
    </dgm:pt>
    <dgm:pt modelId="{A7758B7E-245B-9140-9B32-15F5E0563D39}" type="pres">
      <dgm:prSet presAssocID="{FA60DD8A-107D-BD4E-8644-A42008C5EF50}" presName="childNode" presStyleLbl="node1" presStyleIdx="1" presStyleCnt="6" custScaleY="143474" custLinFactY="-45494" custLinFactNeighborX="-15062" custLinFactNeighborY="-100000">
        <dgm:presLayoutVars>
          <dgm:bulletEnabled val="1"/>
        </dgm:presLayoutVars>
      </dgm:prSet>
      <dgm:spPr/>
    </dgm:pt>
    <dgm:pt modelId="{23EC20C6-5FFB-304C-87C8-1F0CD2756BB0}" type="pres">
      <dgm:prSet presAssocID="{FA60DD8A-107D-BD4E-8644-A42008C5EF50}" presName="aSpace2" presStyleCnt="0"/>
      <dgm:spPr/>
    </dgm:pt>
    <dgm:pt modelId="{2A8B1F9B-A74E-CD40-8CB6-6D9443334E32}" type="pres">
      <dgm:prSet presAssocID="{5672E60D-4333-5745-B5CB-5643F3A31E0A}" presName="childNode" presStyleLbl="node1" presStyleIdx="2" presStyleCnt="6" custScaleY="186738" custLinFactY="-18256" custLinFactNeighborX="-15062" custLinFactNeighborY="-100000">
        <dgm:presLayoutVars>
          <dgm:bulletEnabled val="1"/>
        </dgm:presLayoutVars>
      </dgm:prSet>
      <dgm:spPr/>
    </dgm:pt>
    <dgm:pt modelId="{BE36FC61-0133-DE4A-A9AB-434C78F7AC47}" type="pres">
      <dgm:prSet presAssocID="{5672E60D-4333-5745-B5CB-5643F3A31E0A}" presName="aSpace2" presStyleCnt="0"/>
      <dgm:spPr/>
    </dgm:pt>
    <dgm:pt modelId="{218BEB67-0D94-684D-8601-B27EA85B0FAB}" type="pres">
      <dgm:prSet presAssocID="{81D49315-CEA2-D54C-9BDE-CE385CDFDDFB}" presName="childNode" presStyleLbl="node1" presStyleIdx="3" presStyleCnt="6" custScaleY="172872" custLinFactNeighborX="-6759" custLinFactNeighborY="-59250">
        <dgm:presLayoutVars>
          <dgm:bulletEnabled val="1"/>
        </dgm:presLayoutVars>
      </dgm:prSet>
      <dgm:spPr/>
    </dgm:pt>
    <dgm:pt modelId="{F66A2478-C910-FD45-BE20-31C13256BC6A}" type="pres">
      <dgm:prSet presAssocID="{E7AD8C69-A10C-C24D-8671-E00DDEFD1D40}" presName="aSpace" presStyleCnt="0"/>
      <dgm:spPr/>
    </dgm:pt>
    <dgm:pt modelId="{1C89681E-BDE2-6F4E-8652-AC51C20A2CDB}" type="pres">
      <dgm:prSet presAssocID="{AC2CB29C-521F-7743-96BC-AD4B94616EB6}" presName="compNode" presStyleCnt="0"/>
      <dgm:spPr/>
    </dgm:pt>
    <dgm:pt modelId="{28D530D8-7F66-0940-9647-FA41558F42B2}" type="pres">
      <dgm:prSet presAssocID="{AC2CB29C-521F-7743-96BC-AD4B94616EB6}" presName="aNode" presStyleLbl="bgShp" presStyleIdx="2" presStyleCnt="3" custLinFactNeighborX="-13413"/>
      <dgm:spPr/>
    </dgm:pt>
    <dgm:pt modelId="{6F293AE7-2092-894A-B434-97337ADCF71C}" type="pres">
      <dgm:prSet presAssocID="{AC2CB29C-521F-7743-96BC-AD4B94616EB6}" presName="textNode" presStyleLbl="bgShp" presStyleIdx="2" presStyleCnt="3"/>
      <dgm:spPr/>
    </dgm:pt>
    <dgm:pt modelId="{F5EB2E55-13E6-E141-A539-9D214BE93FE8}" type="pres">
      <dgm:prSet presAssocID="{AC2CB29C-521F-7743-96BC-AD4B94616EB6}" presName="compChildNode" presStyleCnt="0"/>
      <dgm:spPr/>
    </dgm:pt>
    <dgm:pt modelId="{682C0FC8-F002-4840-BD2D-225E8269B31A}" type="pres">
      <dgm:prSet presAssocID="{AC2CB29C-521F-7743-96BC-AD4B94616EB6}" presName="theInnerList" presStyleCnt="0"/>
      <dgm:spPr/>
    </dgm:pt>
    <dgm:pt modelId="{C1E43AC9-DD7B-B84F-BA9F-C4D63F4169F4}" type="pres">
      <dgm:prSet presAssocID="{3723CFC0-575B-194F-87F7-1E6F942374A2}" presName="childNode" presStyleLbl="node1" presStyleIdx="4" presStyleCnt="6" custScaleY="33491" custLinFactY="-408" custLinFactNeighborX="-12619" custLinFactNeighborY="-100000">
        <dgm:presLayoutVars>
          <dgm:bulletEnabled val="1"/>
        </dgm:presLayoutVars>
      </dgm:prSet>
      <dgm:spPr/>
    </dgm:pt>
    <dgm:pt modelId="{424D97EC-1802-0648-9A02-4ECA3957AAF8}" type="pres">
      <dgm:prSet presAssocID="{3723CFC0-575B-194F-87F7-1E6F942374A2}" presName="aSpace2" presStyleCnt="0"/>
      <dgm:spPr/>
    </dgm:pt>
    <dgm:pt modelId="{C23112DE-FF3B-B148-BCCD-582BAF6909B3}" type="pres">
      <dgm:prSet presAssocID="{E3483EF1-2B39-384B-A937-A59620E6AF33}" presName="childNode" presStyleLbl="node1" presStyleIdx="5" presStyleCnt="6" custScaleY="41285" custLinFactY="-11452" custLinFactNeighborX="-7809" custLinFactNeighborY="-100000">
        <dgm:presLayoutVars>
          <dgm:bulletEnabled val="1"/>
        </dgm:presLayoutVars>
      </dgm:prSet>
      <dgm:spPr/>
    </dgm:pt>
  </dgm:ptLst>
  <dgm:cxnLst>
    <dgm:cxn modelId="{368C5900-5746-2444-A89F-516BEAD3ED28}" type="presOf" srcId="{39230E09-C105-1540-A5E8-4107D539F8D0}" destId="{AA9A6EE1-C354-D640-9F8F-3E21BEE1C031}" srcOrd="0" destOrd="0" presId="urn:microsoft.com/office/officeart/2005/8/layout/lProcess2"/>
    <dgm:cxn modelId="{20E21E0F-BBC3-1E43-A32B-7C2D82278BFF}" srcId="{E7AD8C69-A10C-C24D-8671-E00DDEFD1D40}" destId="{FA60DD8A-107D-BD4E-8644-A42008C5EF50}" srcOrd="0" destOrd="0" parTransId="{50B55F0E-D6EF-6B49-BA8D-0C94137D3BE3}" sibTransId="{42DF7E72-01CC-7F40-8E6A-36FFDC415AAB}"/>
    <dgm:cxn modelId="{0A552812-753B-9340-B208-5338A0EFA358}" srcId="{AC2CB29C-521F-7743-96BC-AD4B94616EB6}" destId="{E3483EF1-2B39-384B-A937-A59620E6AF33}" srcOrd="1" destOrd="0" parTransId="{7F8838EF-F013-B041-9988-E4B2C351D5A4}" sibTransId="{B62D7BC6-7A39-FB4D-A6A8-9185508A1A87}"/>
    <dgm:cxn modelId="{52DD671F-0240-344A-9C05-57EA2327B5A9}" type="presOf" srcId="{5672E60D-4333-5745-B5CB-5643F3A31E0A}" destId="{2A8B1F9B-A74E-CD40-8CB6-6D9443334E32}" srcOrd="0" destOrd="0" presId="urn:microsoft.com/office/officeart/2005/8/layout/lProcess2"/>
    <dgm:cxn modelId="{6D8CE624-6452-6248-BEE3-6DD3551F09A9}" type="presOf" srcId="{A0B244FF-08C0-EE4C-AD63-7D4EEE2D59F1}" destId="{5065145B-C340-584E-B02C-D759A917FD38}" srcOrd="0" destOrd="0" presId="urn:microsoft.com/office/officeart/2005/8/layout/lProcess2"/>
    <dgm:cxn modelId="{EB1AA229-35F3-094A-8C2C-1F3BADB59B9B}" type="presOf" srcId="{E3483EF1-2B39-384B-A937-A59620E6AF33}" destId="{C23112DE-FF3B-B148-BCCD-582BAF6909B3}" srcOrd="0" destOrd="0" presId="urn:microsoft.com/office/officeart/2005/8/layout/lProcess2"/>
    <dgm:cxn modelId="{BFA9A22E-FDD9-DD43-9FF9-170DBF6D85ED}" srcId="{E7AD8C69-A10C-C24D-8671-E00DDEFD1D40}" destId="{81D49315-CEA2-D54C-9BDE-CE385CDFDDFB}" srcOrd="2" destOrd="0" parTransId="{03D5F230-AF94-D949-926A-A2D3B40E788F}" sibTransId="{0B73918C-A26E-9142-908D-3FE6087B9BA6}"/>
    <dgm:cxn modelId="{8C065E33-0E6E-0943-88E2-65EF6D6C8A30}" srcId="{D9550891-ED5B-2545-B744-7D3D8748BF37}" destId="{AC2CB29C-521F-7743-96BC-AD4B94616EB6}" srcOrd="2" destOrd="0" parTransId="{5E51555C-6D44-4A4F-A14C-CA298BD9BB02}" sibTransId="{F307D4A1-A2E1-5B4A-8E9B-5A6FFEEEF433}"/>
    <dgm:cxn modelId="{0F5ED340-8A18-494C-AA61-D72AB4424C08}" srcId="{AC2CB29C-521F-7743-96BC-AD4B94616EB6}" destId="{3723CFC0-575B-194F-87F7-1E6F942374A2}" srcOrd="0" destOrd="0" parTransId="{556ACAC9-CCCB-8446-8F5D-3A1392F00A69}" sibTransId="{5FA06DBB-086E-D24B-AB42-3406B1D12D38}"/>
    <dgm:cxn modelId="{2F4F3A57-9CB2-A144-97EA-5D6CC9BEEFA2}" type="presOf" srcId="{3723CFC0-575B-194F-87F7-1E6F942374A2}" destId="{C1E43AC9-DD7B-B84F-BA9F-C4D63F4169F4}" srcOrd="0" destOrd="0" presId="urn:microsoft.com/office/officeart/2005/8/layout/lProcess2"/>
    <dgm:cxn modelId="{A0B22C5E-F49A-6E4B-86C5-A51C9E9357D1}" type="presOf" srcId="{A0B244FF-08C0-EE4C-AD63-7D4EEE2D59F1}" destId="{C4AEBAD9-0786-1F48-88E2-A5043EDACEBF}" srcOrd="1" destOrd="0" presId="urn:microsoft.com/office/officeart/2005/8/layout/lProcess2"/>
    <dgm:cxn modelId="{E0A1D15F-4840-C149-9EAB-7005DF209CD1}" srcId="{D9550891-ED5B-2545-B744-7D3D8748BF37}" destId="{E7AD8C69-A10C-C24D-8671-E00DDEFD1D40}" srcOrd="1" destOrd="0" parTransId="{B2DC0634-C8B6-6F4A-9A79-7D41984D2A81}" sibTransId="{D6578BF2-8EEA-8440-A412-65D518B4C40F}"/>
    <dgm:cxn modelId="{EDF1A769-163A-6A41-ACB7-2FB0C0F2FA10}" type="presOf" srcId="{81D49315-CEA2-D54C-9BDE-CE385CDFDDFB}" destId="{218BEB67-0D94-684D-8601-B27EA85B0FAB}" srcOrd="0" destOrd="0" presId="urn:microsoft.com/office/officeart/2005/8/layout/lProcess2"/>
    <dgm:cxn modelId="{9772D56F-67BD-DF42-8BD5-A8A6068321C0}" type="presOf" srcId="{D9550891-ED5B-2545-B744-7D3D8748BF37}" destId="{593CEF8A-C5C4-9C4B-8672-9B910CD9B639}" srcOrd="0" destOrd="0" presId="urn:microsoft.com/office/officeart/2005/8/layout/lProcess2"/>
    <dgm:cxn modelId="{736BB487-9E23-7B49-91D1-B1258ECC2F72}" type="presOf" srcId="{AC2CB29C-521F-7743-96BC-AD4B94616EB6}" destId="{6F293AE7-2092-894A-B434-97337ADCF71C}" srcOrd="1" destOrd="0" presId="urn:microsoft.com/office/officeart/2005/8/layout/lProcess2"/>
    <dgm:cxn modelId="{18593B8C-CD35-F346-85B3-74498337A377}" srcId="{E7AD8C69-A10C-C24D-8671-E00DDEFD1D40}" destId="{5672E60D-4333-5745-B5CB-5643F3A31E0A}" srcOrd="1" destOrd="0" parTransId="{DA539FF2-97AC-A640-B54A-35F7D2AA741C}" sibTransId="{FCE91EC7-1659-0C4C-BF4E-4B09B21DEDD1}"/>
    <dgm:cxn modelId="{4AC9E199-EB0B-5540-AD81-6F12C0DD15A4}" type="presOf" srcId="{AC2CB29C-521F-7743-96BC-AD4B94616EB6}" destId="{28D530D8-7F66-0940-9647-FA41558F42B2}" srcOrd="0" destOrd="0" presId="urn:microsoft.com/office/officeart/2005/8/layout/lProcess2"/>
    <dgm:cxn modelId="{FCDD75B1-8FEB-434F-A2E0-ABF01A1727F3}" type="presOf" srcId="{E7AD8C69-A10C-C24D-8671-E00DDEFD1D40}" destId="{9DACD921-F757-2044-B8CB-A26E8C7ADA85}" srcOrd="0" destOrd="0" presId="urn:microsoft.com/office/officeart/2005/8/layout/lProcess2"/>
    <dgm:cxn modelId="{2E1674B2-8EDA-8F4B-B409-C890644C7275}" srcId="{D9550891-ED5B-2545-B744-7D3D8748BF37}" destId="{A0B244FF-08C0-EE4C-AD63-7D4EEE2D59F1}" srcOrd="0" destOrd="0" parTransId="{DBDB608A-4383-754F-BE2F-57F05FF46C60}" sibTransId="{B111ED27-52F7-E342-B669-711BE5CDEFE2}"/>
    <dgm:cxn modelId="{943A9EC1-24CE-9F49-B800-FA626AAF94D1}" type="presOf" srcId="{FA60DD8A-107D-BD4E-8644-A42008C5EF50}" destId="{A7758B7E-245B-9140-9B32-15F5E0563D39}" srcOrd="0" destOrd="0" presId="urn:microsoft.com/office/officeart/2005/8/layout/lProcess2"/>
    <dgm:cxn modelId="{C51F76C2-5BD4-8E47-9D93-8295AD596D43}" type="presOf" srcId="{E7AD8C69-A10C-C24D-8671-E00DDEFD1D40}" destId="{90A85722-1B43-5F40-8D4E-5058AF1A07F6}" srcOrd="1" destOrd="0" presId="urn:microsoft.com/office/officeart/2005/8/layout/lProcess2"/>
    <dgm:cxn modelId="{B900C1ED-865C-0944-A84D-25FAACBDA370}" srcId="{A0B244FF-08C0-EE4C-AD63-7D4EEE2D59F1}" destId="{39230E09-C105-1540-A5E8-4107D539F8D0}" srcOrd="0" destOrd="0" parTransId="{ECA63191-C47A-F141-A38E-8615D97A4845}" sibTransId="{064D894B-1E1E-3F42-ADF4-DE4955C8405D}"/>
    <dgm:cxn modelId="{9906A77F-7307-CF46-B1A3-5B2F4B544890}" type="presParOf" srcId="{593CEF8A-C5C4-9C4B-8672-9B910CD9B639}" destId="{4A30A016-AE9E-954B-94A1-B33070BB6AC9}" srcOrd="0" destOrd="0" presId="urn:microsoft.com/office/officeart/2005/8/layout/lProcess2"/>
    <dgm:cxn modelId="{4256CFD8-4BFD-2B47-AAEC-77D25A03A688}" type="presParOf" srcId="{4A30A016-AE9E-954B-94A1-B33070BB6AC9}" destId="{5065145B-C340-584E-B02C-D759A917FD38}" srcOrd="0" destOrd="0" presId="urn:microsoft.com/office/officeart/2005/8/layout/lProcess2"/>
    <dgm:cxn modelId="{AFFA3B7F-7828-2B45-8F69-37707C6457FE}" type="presParOf" srcId="{4A30A016-AE9E-954B-94A1-B33070BB6AC9}" destId="{C4AEBAD9-0786-1F48-88E2-A5043EDACEBF}" srcOrd="1" destOrd="0" presId="urn:microsoft.com/office/officeart/2005/8/layout/lProcess2"/>
    <dgm:cxn modelId="{1A4D882B-93A4-7149-8E01-4792D7FD2A3A}" type="presParOf" srcId="{4A30A016-AE9E-954B-94A1-B33070BB6AC9}" destId="{09F7015E-566E-1F43-93A2-C3ECD4869271}" srcOrd="2" destOrd="0" presId="urn:microsoft.com/office/officeart/2005/8/layout/lProcess2"/>
    <dgm:cxn modelId="{F56B5CCF-2FAC-444C-9064-40F5AA03B05E}" type="presParOf" srcId="{09F7015E-566E-1F43-93A2-C3ECD4869271}" destId="{26D379C4-BEE7-E54D-9277-3EC44994B0B2}" srcOrd="0" destOrd="0" presId="urn:microsoft.com/office/officeart/2005/8/layout/lProcess2"/>
    <dgm:cxn modelId="{CC769D8A-1B0A-2245-A2A1-911AC6ABC75C}" type="presParOf" srcId="{26D379C4-BEE7-E54D-9277-3EC44994B0B2}" destId="{AA9A6EE1-C354-D640-9F8F-3E21BEE1C031}" srcOrd="0" destOrd="0" presId="urn:microsoft.com/office/officeart/2005/8/layout/lProcess2"/>
    <dgm:cxn modelId="{7343E26B-2541-8841-ACED-92627759C1BD}" type="presParOf" srcId="{593CEF8A-C5C4-9C4B-8672-9B910CD9B639}" destId="{7AFC935F-72EA-4C49-A102-3C3DAE4D1808}" srcOrd="1" destOrd="0" presId="urn:microsoft.com/office/officeart/2005/8/layout/lProcess2"/>
    <dgm:cxn modelId="{A7119E2F-E6D3-8E40-BB31-481BEB952BF8}" type="presParOf" srcId="{593CEF8A-C5C4-9C4B-8672-9B910CD9B639}" destId="{7D440365-31E2-1049-AE39-337977810728}" srcOrd="2" destOrd="0" presId="urn:microsoft.com/office/officeart/2005/8/layout/lProcess2"/>
    <dgm:cxn modelId="{6C3075BE-DF5E-F147-8733-5D90796B1308}" type="presParOf" srcId="{7D440365-31E2-1049-AE39-337977810728}" destId="{9DACD921-F757-2044-B8CB-A26E8C7ADA85}" srcOrd="0" destOrd="0" presId="urn:microsoft.com/office/officeart/2005/8/layout/lProcess2"/>
    <dgm:cxn modelId="{E85DE698-A230-D646-87F9-786E98BD71E9}" type="presParOf" srcId="{7D440365-31E2-1049-AE39-337977810728}" destId="{90A85722-1B43-5F40-8D4E-5058AF1A07F6}" srcOrd="1" destOrd="0" presId="urn:microsoft.com/office/officeart/2005/8/layout/lProcess2"/>
    <dgm:cxn modelId="{FBEDA59B-5533-8049-AD88-4F1B8BFBCA9F}" type="presParOf" srcId="{7D440365-31E2-1049-AE39-337977810728}" destId="{3C295A50-72E7-1A47-A146-B7A846F51109}" srcOrd="2" destOrd="0" presId="urn:microsoft.com/office/officeart/2005/8/layout/lProcess2"/>
    <dgm:cxn modelId="{C4759967-02A1-0846-BDDE-9FC71CF9E11A}" type="presParOf" srcId="{3C295A50-72E7-1A47-A146-B7A846F51109}" destId="{250B17FF-24AF-3A43-8970-71D7357BBC01}" srcOrd="0" destOrd="0" presId="urn:microsoft.com/office/officeart/2005/8/layout/lProcess2"/>
    <dgm:cxn modelId="{E77F5595-12B5-A048-B8B1-37A781D9703F}" type="presParOf" srcId="{250B17FF-24AF-3A43-8970-71D7357BBC01}" destId="{A7758B7E-245B-9140-9B32-15F5E0563D39}" srcOrd="0" destOrd="0" presId="urn:microsoft.com/office/officeart/2005/8/layout/lProcess2"/>
    <dgm:cxn modelId="{C59B8D41-AD5D-A24D-80B4-27551F339D14}" type="presParOf" srcId="{250B17FF-24AF-3A43-8970-71D7357BBC01}" destId="{23EC20C6-5FFB-304C-87C8-1F0CD2756BB0}" srcOrd="1" destOrd="0" presId="urn:microsoft.com/office/officeart/2005/8/layout/lProcess2"/>
    <dgm:cxn modelId="{F93A0B22-23E2-4547-A766-E2CCE1DA0FBD}" type="presParOf" srcId="{250B17FF-24AF-3A43-8970-71D7357BBC01}" destId="{2A8B1F9B-A74E-CD40-8CB6-6D9443334E32}" srcOrd="2" destOrd="0" presId="urn:microsoft.com/office/officeart/2005/8/layout/lProcess2"/>
    <dgm:cxn modelId="{2F292C66-145E-3242-BAF5-412CBA232D1D}" type="presParOf" srcId="{250B17FF-24AF-3A43-8970-71D7357BBC01}" destId="{BE36FC61-0133-DE4A-A9AB-434C78F7AC47}" srcOrd="3" destOrd="0" presId="urn:microsoft.com/office/officeart/2005/8/layout/lProcess2"/>
    <dgm:cxn modelId="{C96C9B54-8A62-A349-AC21-3FFCC3805E29}" type="presParOf" srcId="{250B17FF-24AF-3A43-8970-71D7357BBC01}" destId="{218BEB67-0D94-684D-8601-B27EA85B0FAB}" srcOrd="4" destOrd="0" presId="urn:microsoft.com/office/officeart/2005/8/layout/lProcess2"/>
    <dgm:cxn modelId="{E4DD1E0E-5D96-A246-83FC-4870EEC709F5}" type="presParOf" srcId="{593CEF8A-C5C4-9C4B-8672-9B910CD9B639}" destId="{F66A2478-C910-FD45-BE20-31C13256BC6A}" srcOrd="3" destOrd="0" presId="urn:microsoft.com/office/officeart/2005/8/layout/lProcess2"/>
    <dgm:cxn modelId="{7052E03C-35D3-A646-BB0D-D54F059A14D0}" type="presParOf" srcId="{593CEF8A-C5C4-9C4B-8672-9B910CD9B639}" destId="{1C89681E-BDE2-6F4E-8652-AC51C20A2CDB}" srcOrd="4" destOrd="0" presId="urn:microsoft.com/office/officeart/2005/8/layout/lProcess2"/>
    <dgm:cxn modelId="{9ADECE52-40EB-A34D-A5A7-C05EAF9D60E7}" type="presParOf" srcId="{1C89681E-BDE2-6F4E-8652-AC51C20A2CDB}" destId="{28D530D8-7F66-0940-9647-FA41558F42B2}" srcOrd="0" destOrd="0" presId="urn:microsoft.com/office/officeart/2005/8/layout/lProcess2"/>
    <dgm:cxn modelId="{6BBB15B9-5784-FA43-8A85-ACBE21F32EA2}" type="presParOf" srcId="{1C89681E-BDE2-6F4E-8652-AC51C20A2CDB}" destId="{6F293AE7-2092-894A-B434-97337ADCF71C}" srcOrd="1" destOrd="0" presId="urn:microsoft.com/office/officeart/2005/8/layout/lProcess2"/>
    <dgm:cxn modelId="{F288FA83-549F-A747-B1D2-5F1E1650BD21}" type="presParOf" srcId="{1C89681E-BDE2-6F4E-8652-AC51C20A2CDB}" destId="{F5EB2E55-13E6-E141-A539-9D214BE93FE8}" srcOrd="2" destOrd="0" presId="urn:microsoft.com/office/officeart/2005/8/layout/lProcess2"/>
    <dgm:cxn modelId="{DCE7C478-3D9B-F74E-8FEF-BA6BCE3F11EC}" type="presParOf" srcId="{F5EB2E55-13E6-E141-A539-9D214BE93FE8}" destId="{682C0FC8-F002-4840-BD2D-225E8269B31A}" srcOrd="0" destOrd="0" presId="urn:microsoft.com/office/officeart/2005/8/layout/lProcess2"/>
    <dgm:cxn modelId="{867775B6-B928-6B4A-98D7-910A5C5CB51E}" type="presParOf" srcId="{682C0FC8-F002-4840-BD2D-225E8269B31A}" destId="{C1E43AC9-DD7B-B84F-BA9F-C4D63F4169F4}" srcOrd="0" destOrd="0" presId="urn:microsoft.com/office/officeart/2005/8/layout/lProcess2"/>
    <dgm:cxn modelId="{BE7C729F-900C-2049-8D5C-DC9153EEA9E3}" type="presParOf" srcId="{682C0FC8-F002-4840-BD2D-225E8269B31A}" destId="{424D97EC-1802-0648-9A02-4ECA3957AAF8}" srcOrd="1" destOrd="0" presId="urn:microsoft.com/office/officeart/2005/8/layout/lProcess2"/>
    <dgm:cxn modelId="{E4C8C175-03A7-4B40-8F3E-2865DCBF33CD}" type="presParOf" srcId="{682C0FC8-F002-4840-BD2D-225E8269B31A}" destId="{C23112DE-FF3B-B148-BCCD-582BAF6909B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A5166-A302-4C47-8832-673D5E69C0B9}">
      <dsp:nvSpPr>
        <dsp:cNvPr id="0" name=""/>
        <dsp:cNvSpPr/>
      </dsp:nvSpPr>
      <dsp:spPr>
        <a:xfrm>
          <a:off x="48471" y="0"/>
          <a:ext cx="1034136" cy="6589363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000" b="1" kern="1200" dirty="0"/>
            <a:t>Don’t Be a Slouch!</a:t>
          </a:r>
          <a:endParaRPr lang="en-GB" sz="2000" kern="1200" dirty="0"/>
        </a:p>
      </dsp:txBody>
      <dsp:txXfrm>
        <a:off x="48471" y="0"/>
        <a:ext cx="1034136" cy="1976808"/>
      </dsp:txXfrm>
    </dsp:sp>
    <dsp:sp modelId="{3D8C0E8F-D005-1D4C-89BA-361B476ECC48}">
      <dsp:nvSpPr>
        <dsp:cNvPr id="0" name=""/>
        <dsp:cNvSpPr/>
      </dsp:nvSpPr>
      <dsp:spPr>
        <a:xfrm>
          <a:off x="164586" y="1407710"/>
          <a:ext cx="827309" cy="1174129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SG" sz="1000" b="1" kern="1200" dirty="0"/>
            <a:t>When you sit - your earlobes in line with your shoulder</a:t>
          </a:r>
        </a:p>
      </dsp:txBody>
      <dsp:txXfrm>
        <a:off x="188817" y="1431941"/>
        <a:ext cx="778847" cy="1125667"/>
      </dsp:txXfrm>
    </dsp:sp>
    <dsp:sp modelId="{B85EE27C-4DCC-6647-ACB6-FEB426A54D0F}">
      <dsp:nvSpPr>
        <dsp:cNvPr id="0" name=""/>
        <dsp:cNvSpPr/>
      </dsp:nvSpPr>
      <dsp:spPr>
        <a:xfrm>
          <a:off x="96101" y="2745051"/>
          <a:ext cx="827309" cy="1542371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SG" sz="1000" b="1" kern="1200" dirty="0"/>
            <a:t>Sit all the way back in your chair- Place a small, rolled-up towel or lumbar cushion behind your back</a:t>
          </a:r>
        </a:p>
      </dsp:txBody>
      <dsp:txXfrm>
        <a:off x="120332" y="2769282"/>
        <a:ext cx="778847" cy="1493909"/>
      </dsp:txXfrm>
    </dsp:sp>
    <dsp:sp modelId="{80C3CA79-D2EE-924B-8287-C6B0A3C3E5EF}">
      <dsp:nvSpPr>
        <dsp:cNvPr id="0" name=""/>
        <dsp:cNvSpPr/>
      </dsp:nvSpPr>
      <dsp:spPr>
        <a:xfrm>
          <a:off x="70935" y="4521412"/>
          <a:ext cx="882954" cy="1542371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SG" sz="1000" b="1" kern="1200" dirty="0"/>
            <a:t>Bend your knees at a right angle - keep them the same height. Place your feet flat on the floor.</a:t>
          </a:r>
        </a:p>
      </dsp:txBody>
      <dsp:txXfrm>
        <a:off x="96796" y="4547273"/>
        <a:ext cx="831232" cy="1490649"/>
      </dsp:txXfrm>
    </dsp:sp>
    <dsp:sp modelId="{5BDE2A74-136F-F645-A716-E61EC481AD38}">
      <dsp:nvSpPr>
        <dsp:cNvPr id="0" name=""/>
        <dsp:cNvSpPr/>
      </dsp:nvSpPr>
      <dsp:spPr>
        <a:xfrm>
          <a:off x="1139827" y="0"/>
          <a:ext cx="1302981" cy="6589363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000" b="1" kern="1200" dirty="0"/>
            <a:t>Straighten up!!</a:t>
          </a:r>
          <a:endParaRPr lang="en-GB" sz="2000" kern="1200" dirty="0"/>
        </a:p>
      </dsp:txBody>
      <dsp:txXfrm>
        <a:off x="1139827" y="0"/>
        <a:ext cx="1302981" cy="1976808"/>
      </dsp:txXfrm>
    </dsp:sp>
    <dsp:sp modelId="{9E8F8785-4CAE-1241-BA05-BC6DA099ACB4}">
      <dsp:nvSpPr>
        <dsp:cNvPr id="0" name=""/>
        <dsp:cNvSpPr/>
      </dsp:nvSpPr>
      <dsp:spPr>
        <a:xfrm>
          <a:off x="1350245" y="1440507"/>
          <a:ext cx="827309" cy="1212780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SG" sz="1100" b="1" kern="1200" dirty="0"/>
            <a:t>Pretend you’re standing against a wall to measure your height</a:t>
          </a:r>
          <a:r>
            <a:rPr lang="en-SG" sz="1100" kern="1200" dirty="0"/>
            <a:t>.</a:t>
          </a:r>
          <a:endParaRPr lang="en-GB" sz="1100" kern="1200" dirty="0"/>
        </a:p>
      </dsp:txBody>
      <dsp:txXfrm>
        <a:off x="1374476" y="1464738"/>
        <a:ext cx="778847" cy="1164318"/>
      </dsp:txXfrm>
    </dsp:sp>
    <dsp:sp modelId="{A5BF6C58-9F13-2140-91CA-D84DDF9B3A1F}">
      <dsp:nvSpPr>
        <dsp:cNvPr id="0" name=""/>
        <dsp:cNvSpPr/>
      </dsp:nvSpPr>
      <dsp:spPr>
        <a:xfrm>
          <a:off x="1350245" y="3198754"/>
          <a:ext cx="827309" cy="1273590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9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itchFamily="2" charset="2"/>
            <a:buChar char=""/>
          </a:pPr>
          <a:r>
            <a:rPr lang="en-SG" sz="1000" b="1" kern="1200" dirty="0"/>
            <a:t>Hold your head straight and tuck in your chin</a:t>
          </a:r>
        </a:p>
      </dsp:txBody>
      <dsp:txXfrm>
        <a:off x="1374476" y="3222985"/>
        <a:ext cx="778847" cy="1225128"/>
      </dsp:txXfrm>
    </dsp:sp>
    <dsp:sp modelId="{F2E812A1-4EC9-BD43-BE01-A5E03491E75D}">
      <dsp:nvSpPr>
        <dsp:cNvPr id="0" name=""/>
        <dsp:cNvSpPr/>
      </dsp:nvSpPr>
      <dsp:spPr>
        <a:xfrm>
          <a:off x="1351271" y="4703047"/>
          <a:ext cx="827309" cy="1555393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9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itchFamily="2" charset="2"/>
            <a:buChar char=""/>
          </a:pPr>
          <a:r>
            <a:rPr lang="en-SG" sz="1000" b="1" kern="1200" dirty="0"/>
            <a:t>Stand with your shoulders back, knees straight, and belly tucked in.</a:t>
          </a:r>
        </a:p>
      </dsp:txBody>
      <dsp:txXfrm>
        <a:off x="1375502" y="4727278"/>
        <a:ext cx="778847" cy="1506931"/>
      </dsp:txXfrm>
    </dsp:sp>
    <dsp:sp modelId="{73791E60-F32D-8249-9909-7A48C213B1FB}">
      <dsp:nvSpPr>
        <dsp:cNvPr id="0" name=""/>
        <dsp:cNvSpPr/>
      </dsp:nvSpPr>
      <dsp:spPr>
        <a:xfrm>
          <a:off x="2493977" y="0"/>
          <a:ext cx="1034136" cy="6589363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000" b="1" kern="1200" dirty="0"/>
            <a:t>Beware of text neck!</a:t>
          </a:r>
          <a:endParaRPr lang="en-GB" sz="2000" kern="1200" dirty="0"/>
        </a:p>
      </dsp:txBody>
      <dsp:txXfrm>
        <a:off x="2493977" y="0"/>
        <a:ext cx="1034136" cy="1976808"/>
      </dsp:txXfrm>
    </dsp:sp>
    <dsp:sp modelId="{8DE68A99-F10E-9E42-B725-1347F1B22965}">
      <dsp:nvSpPr>
        <dsp:cNvPr id="0" name=""/>
        <dsp:cNvSpPr/>
      </dsp:nvSpPr>
      <dsp:spPr>
        <a:xfrm>
          <a:off x="2627471" y="1441021"/>
          <a:ext cx="827309" cy="1384067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SG" sz="1000" b="1" kern="1200" dirty="0"/>
            <a:t>Bring the screen to eye level so your head is not slouched forward or too high. </a:t>
          </a:r>
          <a:endParaRPr lang="en-GB" sz="1000" b="1" kern="1200" dirty="0"/>
        </a:p>
      </dsp:txBody>
      <dsp:txXfrm>
        <a:off x="2651702" y="1465252"/>
        <a:ext cx="778847" cy="1335605"/>
      </dsp:txXfrm>
    </dsp:sp>
    <dsp:sp modelId="{A11F6E6D-5FC0-1744-B79B-B7697A60B736}">
      <dsp:nvSpPr>
        <dsp:cNvPr id="0" name=""/>
        <dsp:cNvSpPr/>
      </dsp:nvSpPr>
      <dsp:spPr>
        <a:xfrm>
          <a:off x="2583301" y="3015542"/>
          <a:ext cx="827309" cy="1407196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SG" sz="1100" b="1" kern="1200" dirty="0"/>
            <a:t>Take time off from your smart devices. Even 5 minutes every hour will do.</a:t>
          </a:r>
        </a:p>
      </dsp:txBody>
      <dsp:txXfrm>
        <a:off x="2607532" y="3039773"/>
        <a:ext cx="778847" cy="1358734"/>
      </dsp:txXfrm>
    </dsp:sp>
    <dsp:sp modelId="{16670E66-7E8D-D04E-9B3C-BD891617832C}">
      <dsp:nvSpPr>
        <dsp:cNvPr id="0" name=""/>
        <dsp:cNvSpPr/>
      </dsp:nvSpPr>
      <dsp:spPr>
        <a:xfrm>
          <a:off x="2627471" y="4803397"/>
          <a:ext cx="827309" cy="1239787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SG" sz="1100" b="1" kern="1200" dirty="0"/>
            <a:t>Do 20 minutes of neck  exercises  or modalities like yoga.</a:t>
          </a:r>
        </a:p>
      </dsp:txBody>
      <dsp:txXfrm>
        <a:off x="2651702" y="4827628"/>
        <a:ext cx="778847" cy="11913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5145B-C340-584E-B02C-D759A917FD38}">
      <dsp:nvSpPr>
        <dsp:cNvPr id="0" name=""/>
        <dsp:cNvSpPr/>
      </dsp:nvSpPr>
      <dsp:spPr>
        <a:xfrm>
          <a:off x="0" y="0"/>
          <a:ext cx="967027" cy="6589363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Avoid heels!</a:t>
          </a:r>
        </a:p>
      </dsp:txBody>
      <dsp:txXfrm>
        <a:off x="0" y="0"/>
        <a:ext cx="967027" cy="1976808"/>
      </dsp:txXfrm>
    </dsp:sp>
    <dsp:sp modelId="{AA9A6EE1-C354-D640-9F8F-3E21BEE1C031}">
      <dsp:nvSpPr>
        <dsp:cNvPr id="0" name=""/>
        <dsp:cNvSpPr/>
      </dsp:nvSpPr>
      <dsp:spPr>
        <a:xfrm>
          <a:off x="81992" y="1428081"/>
          <a:ext cx="830289" cy="1288223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1000" b="1" kern="1200" dirty="0"/>
            <a:t>Choose a lower, chunky heel for daily wear or wear a sneakers</a:t>
          </a:r>
          <a:endParaRPr lang="en-GB" sz="1000" kern="1200" dirty="0"/>
        </a:p>
      </dsp:txBody>
      <dsp:txXfrm>
        <a:off x="106310" y="1452399"/>
        <a:ext cx="781653" cy="1239587"/>
      </dsp:txXfrm>
    </dsp:sp>
    <dsp:sp modelId="{9DACD921-F757-2044-B8CB-A26E8C7ADA85}">
      <dsp:nvSpPr>
        <dsp:cNvPr id="0" name=""/>
        <dsp:cNvSpPr/>
      </dsp:nvSpPr>
      <dsp:spPr>
        <a:xfrm>
          <a:off x="973152" y="0"/>
          <a:ext cx="967027" cy="6589363"/>
        </a:xfrm>
        <a:prstGeom prst="roundRect">
          <a:avLst>
            <a:gd name="adj" fmla="val 10000"/>
          </a:avLst>
        </a:prstGeom>
        <a:solidFill>
          <a:srgbClr val="BF479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000" b="1" kern="1200" dirty="0"/>
            <a:t>Sleep right!</a:t>
          </a:r>
          <a:endParaRPr lang="en-GB" sz="2000" kern="1200" dirty="0"/>
        </a:p>
      </dsp:txBody>
      <dsp:txXfrm>
        <a:off x="973152" y="0"/>
        <a:ext cx="967027" cy="1976808"/>
      </dsp:txXfrm>
    </dsp:sp>
    <dsp:sp modelId="{A7758B7E-245B-9140-9B32-15F5E0563D39}">
      <dsp:nvSpPr>
        <dsp:cNvPr id="0" name=""/>
        <dsp:cNvSpPr/>
      </dsp:nvSpPr>
      <dsp:spPr>
        <a:xfrm>
          <a:off x="1020105" y="1489245"/>
          <a:ext cx="773621" cy="1150708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SG" sz="1000" b="1" kern="1200" dirty="0"/>
            <a:t>Choose a firm mattress one that helps hold your spine’s natural </a:t>
          </a:r>
          <a:r>
            <a:rPr lang="en-SG" sz="1000" kern="1200" dirty="0"/>
            <a:t>shape.</a:t>
          </a:r>
          <a:endParaRPr lang="en-GB" sz="1000" kern="1200" dirty="0"/>
        </a:p>
      </dsp:txBody>
      <dsp:txXfrm>
        <a:off x="1042764" y="1511904"/>
        <a:ext cx="728303" cy="1105390"/>
      </dsp:txXfrm>
    </dsp:sp>
    <dsp:sp modelId="{2A8B1F9B-A74E-CD40-8CB6-6D9443334E32}">
      <dsp:nvSpPr>
        <dsp:cNvPr id="0" name=""/>
        <dsp:cNvSpPr/>
      </dsp:nvSpPr>
      <dsp:spPr>
        <a:xfrm>
          <a:off x="1020105" y="2981802"/>
          <a:ext cx="773621" cy="1497700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SG" sz="1000" b="1" kern="1200" dirty="0"/>
            <a:t>Side sleeper- Bend your knees slightly but don’t hug them. </a:t>
          </a:r>
        </a:p>
      </dsp:txBody>
      <dsp:txXfrm>
        <a:off x="1042764" y="3004461"/>
        <a:ext cx="728303" cy="1452382"/>
      </dsp:txXfrm>
    </dsp:sp>
    <dsp:sp modelId="{218BEB67-0D94-684D-8601-B27EA85B0FAB}">
      <dsp:nvSpPr>
        <dsp:cNvPr id="0" name=""/>
        <dsp:cNvSpPr/>
      </dsp:nvSpPr>
      <dsp:spPr>
        <a:xfrm>
          <a:off x="1084339" y="4799592"/>
          <a:ext cx="773621" cy="1386490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SG" sz="1000" b="1" kern="1200" dirty="0"/>
            <a:t>Back sleepers- ditch the thick pillow and opt for a small one under the neck.</a:t>
          </a:r>
        </a:p>
      </dsp:txBody>
      <dsp:txXfrm>
        <a:off x="1106998" y="4822251"/>
        <a:ext cx="728303" cy="1341172"/>
      </dsp:txXfrm>
    </dsp:sp>
    <dsp:sp modelId="{28D530D8-7F66-0940-9647-FA41558F42B2}">
      <dsp:nvSpPr>
        <dsp:cNvPr id="0" name=""/>
        <dsp:cNvSpPr/>
      </dsp:nvSpPr>
      <dsp:spPr>
        <a:xfrm>
          <a:off x="1949772" y="0"/>
          <a:ext cx="967027" cy="6589363"/>
        </a:xfrm>
        <a:prstGeom prst="roundRect">
          <a:avLst>
            <a:gd name="adj" fmla="val 10000"/>
          </a:avLst>
        </a:prstGeom>
        <a:solidFill>
          <a:srgbClr val="66B39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000" b="1" kern="1200" dirty="0"/>
            <a:t>Do daily core!</a:t>
          </a:r>
          <a:endParaRPr lang="en-GB" sz="2000" kern="1200" dirty="0"/>
        </a:p>
      </dsp:txBody>
      <dsp:txXfrm>
        <a:off x="1949772" y="0"/>
        <a:ext cx="967027" cy="1976808"/>
      </dsp:txXfrm>
    </dsp:sp>
    <dsp:sp modelId="{C1E43AC9-DD7B-B84F-BA9F-C4D63F4169F4}">
      <dsp:nvSpPr>
        <dsp:cNvPr id="0" name=""/>
        <dsp:cNvSpPr/>
      </dsp:nvSpPr>
      <dsp:spPr>
        <a:xfrm>
          <a:off x="2078559" y="1511112"/>
          <a:ext cx="773621" cy="1434448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SG" sz="900" kern="1200" dirty="0"/>
            <a:t> </a:t>
          </a:r>
          <a:r>
            <a:rPr lang="en-SG" sz="1000" b="1" kern="1200" dirty="0"/>
            <a:t>Have a well-designed  daily workout plan </a:t>
          </a:r>
          <a:endParaRPr lang="en-GB" sz="1000" b="1" kern="1200" dirty="0"/>
        </a:p>
      </dsp:txBody>
      <dsp:txXfrm>
        <a:off x="2101218" y="1533771"/>
        <a:ext cx="728303" cy="1389130"/>
      </dsp:txXfrm>
    </dsp:sp>
    <dsp:sp modelId="{C23112DE-FF3B-B148-BCCD-582BAF6909B3}">
      <dsp:nvSpPr>
        <dsp:cNvPr id="0" name=""/>
        <dsp:cNvSpPr/>
      </dsp:nvSpPr>
      <dsp:spPr>
        <a:xfrm>
          <a:off x="2115770" y="3131472"/>
          <a:ext cx="773621" cy="1768272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SG" sz="1000" b="1" kern="1200" dirty="0"/>
            <a:t>Include a  few core strengthening exercises in your daily regime</a:t>
          </a:r>
        </a:p>
      </dsp:txBody>
      <dsp:txXfrm>
        <a:off x="2138429" y="3154131"/>
        <a:ext cx="728303" cy="1722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72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9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5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3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1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42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72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50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3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9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55AB-0313-8F46-989B-5C36925800F0}" type="datetimeFigureOut">
              <a:rPr lang="en-US" smtClean="0"/>
              <a:t>6/30/21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1E744-D6D1-3641-993A-89E4CC8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93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2.jpg"/><Relationship Id="rId18" Type="http://schemas.openxmlformats.org/officeDocument/2006/relationships/image" Target="../media/image7.sv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g"/><Relationship Id="rId17" Type="http://schemas.openxmlformats.org/officeDocument/2006/relationships/image" Target="../media/image6.png"/><Relationship Id="rId2" Type="http://schemas.openxmlformats.org/officeDocument/2006/relationships/diagramData" Target="../diagrams/data1.xml"/><Relationship Id="rId16" Type="http://schemas.openxmlformats.org/officeDocument/2006/relationships/image" Target="../media/image5.sv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image" Target="../media/image4.png"/><Relationship Id="rId10" Type="http://schemas.openxmlformats.org/officeDocument/2006/relationships/diagramColors" Target="../diagrams/colors2.xml"/><Relationship Id="rId19" Type="http://schemas.openxmlformats.org/officeDocument/2006/relationships/image" Target="../media/image8.jpeg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5F9A8-9496-F14A-B3E8-BF44ABAF4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64874"/>
            <a:ext cx="7100047" cy="1895434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threePt" dir="t"/>
            </a:scene3d>
          </a:bodyPr>
          <a:lstStyle/>
          <a:p>
            <a:r>
              <a:rPr lang="en-SG" b="1" dirty="0">
                <a:solidFill>
                  <a:schemeClr val="tx1"/>
                </a:solidFill>
                <a:latin typeface="+mn-lt"/>
              </a:rPr>
              <a:t>6 </a:t>
            </a:r>
            <a:r>
              <a:rPr lang="en-SG" b="1" dirty="0">
                <a:solidFill>
                  <a:schemeClr val="tx1"/>
                </a:solidFill>
              </a:rPr>
              <a:t>P</a:t>
            </a:r>
            <a:r>
              <a:rPr lang="en-SG" b="1" dirty="0">
                <a:solidFill>
                  <a:schemeClr val="tx1"/>
                </a:solidFill>
                <a:latin typeface="+mn-lt"/>
              </a:rPr>
              <a:t>osture </a:t>
            </a:r>
            <a:r>
              <a:rPr lang="en-SG" b="1" dirty="0">
                <a:solidFill>
                  <a:schemeClr val="tx1"/>
                </a:solidFill>
              </a:rPr>
              <a:t>T</a:t>
            </a:r>
            <a:r>
              <a:rPr lang="en-SG" b="1" dirty="0">
                <a:solidFill>
                  <a:schemeClr val="tx1"/>
                </a:solidFill>
                <a:latin typeface="+mn-lt"/>
              </a:rPr>
              <a:t>ips to Attain </a:t>
            </a:r>
            <a:r>
              <a:rPr lang="en-SG" b="1" dirty="0">
                <a:solidFill>
                  <a:schemeClr val="tx1"/>
                </a:solidFill>
              </a:rPr>
              <a:t>P</a:t>
            </a:r>
            <a:r>
              <a:rPr lang="en-SG" b="1" dirty="0">
                <a:solidFill>
                  <a:schemeClr val="tx1"/>
                </a:solidFill>
                <a:latin typeface="+mn-lt"/>
              </a:rPr>
              <a:t>eak </a:t>
            </a:r>
            <a:r>
              <a:rPr lang="en-SG" b="1" dirty="0">
                <a:solidFill>
                  <a:schemeClr val="tx1"/>
                </a:solidFill>
              </a:rPr>
              <a:t>P</a:t>
            </a:r>
            <a:r>
              <a:rPr lang="en-SG" b="1" dirty="0">
                <a:solidFill>
                  <a:schemeClr val="tx1"/>
                </a:solidFill>
                <a:latin typeface="+mn-lt"/>
              </a:rPr>
              <a:t>erformance</a:t>
            </a:r>
            <a:br>
              <a:rPr lang="en-SG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956AE9A-0B7D-1345-A094-CE1134769E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5992309"/>
              </p:ext>
            </p:extLst>
          </p:nvPr>
        </p:nvGraphicFramePr>
        <p:xfrm>
          <a:off x="143550" y="1518980"/>
          <a:ext cx="3529853" cy="658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ubtitle 2">
            <a:extLst>
              <a:ext uri="{FF2B5EF4-FFF2-40B4-BE49-F238E27FC236}">
                <a16:creationId xmlns:a16="http://schemas.microsoft.com/office/drawing/2014/main" id="{54C41A36-BB8F-5448-8B46-BA8B84298B2E}"/>
              </a:ext>
            </a:extLst>
          </p:cNvPr>
          <p:cNvSpPr txBox="1">
            <a:spLocks/>
          </p:cNvSpPr>
          <p:nvPr/>
        </p:nvSpPr>
        <p:spPr>
          <a:xfrm>
            <a:off x="807679" y="9520270"/>
            <a:ext cx="5650006" cy="545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https://</a:t>
            </a:r>
            <a:r>
              <a:rPr lang="en-US" dirty="0" err="1"/>
              <a:t>www.myspineworld.com</a:t>
            </a:r>
            <a:r>
              <a:rPr lang="en-US" dirty="0"/>
              <a:t>/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827FF8FB-5A71-2749-8923-D42EE4AA4E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585681"/>
              </p:ext>
            </p:extLst>
          </p:nvPr>
        </p:nvGraphicFramePr>
        <p:xfrm>
          <a:off x="3738624" y="1518979"/>
          <a:ext cx="3046879" cy="658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8" name="Picture 17" descr="A picture containing text, furniture&#10;&#10;Description automatically generated">
            <a:extLst>
              <a:ext uri="{FF2B5EF4-FFF2-40B4-BE49-F238E27FC236}">
                <a16:creationId xmlns:a16="http://schemas.microsoft.com/office/drawing/2014/main" id="{55DB4604-5E6F-6E40-A4E3-A2C342B6CDE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9803" y="8121579"/>
            <a:ext cx="1255752" cy="1385455"/>
          </a:xfrm>
          <a:prstGeom prst="rect">
            <a:avLst/>
          </a:prstGeom>
        </p:spPr>
      </p:pic>
      <p:pic>
        <p:nvPicPr>
          <p:cNvPr id="20" name="Picture 19" descr="Diagram&#10;&#10;Description automatically generated">
            <a:extLst>
              <a:ext uri="{FF2B5EF4-FFF2-40B4-BE49-F238E27FC236}">
                <a16:creationId xmlns:a16="http://schemas.microsoft.com/office/drawing/2014/main" id="{FAC77BFF-427C-0141-A306-0E040E639BA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6241" y="8076994"/>
            <a:ext cx="986141" cy="1385455"/>
          </a:xfrm>
          <a:prstGeom prst="rect">
            <a:avLst/>
          </a:prstGeom>
        </p:spPr>
      </p:pic>
      <p:pic>
        <p:nvPicPr>
          <p:cNvPr id="23" name="Picture 22" descr="A picture containing sport, exercise device&#10;&#10;Description automatically generated">
            <a:extLst>
              <a:ext uri="{FF2B5EF4-FFF2-40B4-BE49-F238E27FC236}">
                <a16:creationId xmlns:a16="http://schemas.microsoft.com/office/drawing/2014/main" id="{FC022667-188E-7445-B593-89E57169743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44939" y="8076994"/>
            <a:ext cx="2387369" cy="1341414"/>
          </a:xfrm>
          <a:prstGeom prst="rect">
            <a:avLst/>
          </a:prstGeom>
        </p:spPr>
      </p:pic>
      <p:pic>
        <p:nvPicPr>
          <p:cNvPr id="25" name="Graphic 24" descr="Sleep with solid fill">
            <a:extLst>
              <a:ext uri="{FF2B5EF4-FFF2-40B4-BE49-F238E27FC236}">
                <a16:creationId xmlns:a16="http://schemas.microsoft.com/office/drawing/2014/main" id="{014943A4-1A9D-5B4C-AA7E-45D0B45C1D4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944505" y="8203141"/>
            <a:ext cx="914400" cy="1089119"/>
          </a:xfrm>
          <a:prstGeom prst="rect">
            <a:avLst/>
          </a:prstGeom>
        </p:spPr>
      </p:pic>
      <p:pic>
        <p:nvPicPr>
          <p:cNvPr id="27" name="Graphic 26" descr="Gymnast: Rings with solid fill">
            <a:extLst>
              <a:ext uri="{FF2B5EF4-FFF2-40B4-BE49-F238E27FC236}">
                <a16:creationId xmlns:a16="http://schemas.microsoft.com/office/drawing/2014/main" id="{AB71D814-4084-2543-BD40-4632E1F53C8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858905" y="8194541"/>
            <a:ext cx="914400" cy="914400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ED1175F-0FAB-3A4B-B2C9-D5B262C33B55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740218" y="5898776"/>
            <a:ext cx="1015931" cy="143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662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</TotalTime>
  <Words>240</Words>
  <Application>Microsoft Macintosh PowerPoint</Application>
  <PresentationFormat>A4 Paper (210x297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6 Posture Tips to Attain Peak Performance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rajeesh george</dc:creator>
  <cp:lastModifiedBy>rajeesh george</cp:lastModifiedBy>
  <cp:revision>25</cp:revision>
  <dcterms:created xsi:type="dcterms:W3CDTF">2021-06-29T13:02:30Z</dcterms:created>
  <dcterms:modified xsi:type="dcterms:W3CDTF">2021-06-30T03:48:47Z</dcterms:modified>
</cp:coreProperties>
</file>